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2" r:id="rId6"/>
    <p:sldId id="263" r:id="rId7"/>
    <p:sldId id="264" r:id="rId8"/>
    <p:sldId id="265" r:id="rId9"/>
  </p:sldIdLst>
  <p:sldSz cx="12188825" cy="6858000"/>
  <p:notesSz cx="6858000" cy="9144000"/>
  <p:defaultTextStyle>
    <a:defPPr rtl="0">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3888">
          <p15:clr>
            <a:srgbClr val="A4A3A4"/>
          </p15:clr>
        </p15:guide>
        <p15:guide id="3" orient="horz" pos="432">
          <p15:clr>
            <a:srgbClr val="A4A3A4"/>
          </p15:clr>
        </p15:guide>
        <p15:guide id="4" orient="horz" pos="3072">
          <p15:clr>
            <a:srgbClr val="A4A3A4"/>
          </p15:clr>
        </p15:guide>
        <p15:guide id="5" orient="horz" pos="3408">
          <p15:clr>
            <a:srgbClr val="A4A3A4"/>
          </p15:clr>
        </p15:guide>
        <p15:guide id="6" pos="3839">
          <p15:clr>
            <a:srgbClr val="A4A3A4"/>
          </p15:clr>
        </p15:guide>
        <p15:guide id="7" pos="383">
          <p15:clr>
            <a:srgbClr val="A4A3A4"/>
          </p15:clr>
        </p15:guide>
        <p15:guide id="8" pos="7295">
          <p15:clr>
            <a:srgbClr val="A4A3A4"/>
          </p15:clr>
        </p15:guide>
        <p15:guide id="9" pos="815">
          <p15:clr>
            <a:srgbClr val="A4A3A4"/>
          </p15:clr>
        </p15:guide>
        <p15:guide id="10" pos="2879">
          <p15:clr>
            <a:srgbClr val="A4A3A4"/>
          </p15:clr>
        </p15:guide>
        <p15:guide id="11" pos="307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p:cViewPr varScale="1">
        <p:scale>
          <a:sx n="87" d="100"/>
          <a:sy n="87" d="100"/>
        </p:scale>
        <p:origin x="528" y="67"/>
      </p:cViewPr>
      <p:guideLst>
        <p:guide orient="horz" pos="2160"/>
        <p:guide orient="horz" pos="3888"/>
        <p:guide orient="horz" pos="432"/>
        <p:guide orient="horz" pos="3072"/>
        <p:guide orient="horz" pos="3408"/>
        <p:guide pos="3839"/>
        <p:guide pos="383"/>
        <p:guide pos="7295"/>
        <p:guide pos="815"/>
        <p:guide pos="2879"/>
        <p:guide pos="3071"/>
      </p:guideLst>
    </p:cSldViewPr>
  </p:slideViewPr>
  <p:notesTextViewPr>
    <p:cViewPr>
      <p:scale>
        <a:sx n="1" d="1"/>
        <a:sy n="1" d="1"/>
      </p:scale>
      <p:origin x="0" y="0"/>
    </p:cViewPr>
  </p:notesTextViewPr>
  <p:notesViewPr>
    <p:cSldViewPr showGuides="1">
      <p:cViewPr varScale="1">
        <p:scale>
          <a:sx n="85" d="100"/>
          <a:sy n="85" d="100"/>
        </p:scale>
        <p:origin x="3804"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4425BE1-5216-4905-BFA8-3A50E745A0F1}" type="doc">
      <dgm:prSet loTypeId="urn:microsoft.com/office/officeart/2005/8/layout/venn1" loCatId="relationship" qsTypeId="urn:microsoft.com/office/officeart/2005/8/quickstyle/simple4" qsCatId="simple" csTypeId="urn:microsoft.com/office/officeart/2005/8/colors/colorful1" csCatId="colorful" phldr="1"/>
      <dgm:spPr/>
    </dgm:pt>
    <dgm:pt modelId="{31A511EF-82E6-46F2-8D56-3B41766940E2}">
      <dgm:prSet/>
      <dgm:spPr/>
      <dgm:t>
        <a:bodyPr rtlCol="0"/>
        <a:lstStyle/>
        <a:p>
          <a:pPr marR="0" rtl="0" eaLnBrk="1" fontAlgn="base" latinLnBrk="0" hangingPunct="1">
            <a:buClrTx/>
            <a:buSzTx/>
            <a:buFontTx/>
            <a:tabLst/>
          </a:pPr>
          <a:r>
            <a:rPr lang="en-US" noProof="0" dirty="0">
              <a:latin typeface="+mn-lt"/>
            </a:rPr>
            <a:t>Industrial Automation – Building Management Systems</a:t>
          </a:r>
          <a:endParaRPr lang="el-GR" noProof="0" dirty="0">
            <a:latin typeface="+mn-lt"/>
          </a:endParaRPr>
        </a:p>
      </dgm:t>
      <dgm:extLst>
        <a:ext uri="{E40237B7-FDA0-4F09-8148-C483321AD2D9}">
          <dgm14:cNvPr xmlns:dgm14="http://schemas.microsoft.com/office/drawing/2010/diagram" id="0" name="" title="Task 1- market entry strategies"/>
        </a:ext>
      </dgm:extLst>
    </dgm:pt>
    <dgm:pt modelId="{558EBD23-69F9-4C9C-951B-35AE04F45DF2}" type="parTrans" cxnId="{2FD75CCC-F144-4E90-A89B-6B8CF534C6A7}">
      <dgm:prSet/>
      <dgm:spPr/>
      <dgm:t>
        <a:bodyPr rtlCol="0"/>
        <a:lstStyle/>
        <a:p>
          <a:pPr rtl="0"/>
          <a:endParaRPr lang="en-US">
            <a:latin typeface="+mn-lt"/>
          </a:endParaRPr>
        </a:p>
      </dgm:t>
    </dgm:pt>
    <dgm:pt modelId="{D9852E9F-9249-4BC7-9ED7-52FD5BC25B0D}" type="sibTrans" cxnId="{2FD75CCC-F144-4E90-A89B-6B8CF534C6A7}">
      <dgm:prSet/>
      <dgm:spPr/>
      <dgm:t>
        <a:bodyPr rtlCol="0"/>
        <a:lstStyle/>
        <a:p>
          <a:pPr rtl="0"/>
          <a:endParaRPr lang="en-US">
            <a:latin typeface="+mn-lt"/>
          </a:endParaRPr>
        </a:p>
      </dgm:t>
    </dgm:pt>
    <dgm:pt modelId="{7857A2B9-82F1-47E0-A1E4-CF4F93602F77}">
      <dgm:prSet/>
      <dgm:spPr/>
      <dgm:t>
        <a:bodyPr rtlCol="0"/>
        <a:lstStyle/>
        <a:p>
          <a:pPr marR="0" rtl="0" eaLnBrk="1" fontAlgn="base" latinLnBrk="0" hangingPunct="1">
            <a:buClrTx/>
            <a:buSzTx/>
            <a:buFontTx/>
            <a:tabLst/>
          </a:pPr>
          <a:r>
            <a:rPr lang="en-US" b="0" i="0" u="none" strike="noStrike" cap="none" normalizeH="0" noProof="0" dirty="0">
              <a:ln/>
              <a:effectLst/>
              <a:latin typeface="+mn-lt"/>
            </a:rPr>
            <a:t>EMS systems, sensors</a:t>
          </a:r>
          <a:endParaRPr lang="el-GR" b="0" i="0" u="none" strike="noStrike" cap="none" normalizeH="0" noProof="0" dirty="0">
            <a:ln/>
            <a:effectLst/>
            <a:latin typeface="+mn-lt"/>
          </a:endParaRPr>
        </a:p>
      </dgm:t>
      <dgm:extLst>
        <a:ext uri="{E40237B7-FDA0-4F09-8148-C483321AD2D9}">
          <dgm14:cNvPr xmlns:dgm14="http://schemas.microsoft.com/office/drawing/2010/diagram" id="0" name="" title="Task 2- product and brand launch"/>
        </a:ext>
      </dgm:extLst>
    </dgm:pt>
    <dgm:pt modelId="{4CF2B930-4CBC-4FEC-8F76-E4271D22ACC1}" type="parTrans" cxnId="{48216F9C-11C3-49EB-906D-D6D952E132F7}">
      <dgm:prSet/>
      <dgm:spPr/>
      <dgm:t>
        <a:bodyPr rtlCol="0"/>
        <a:lstStyle/>
        <a:p>
          <a:pPr rtl="0"/>
          <a:endParaRPr lang="en-US">
            <a:latin typeface="+mn-lt"/>
          </a:endParaRPr>
        </a:p>
      </dgm:t>
    </dgm:pt>
    <dgm:pt modelId="{FBF4032C-6BF0-45B2-963F-81F9DEBFE1BC}" type="sibTrans" cxnId="{48216F9C-11C3-49EB-906D-D6D952E132F7}">
      <dgm:prSet/>
      <dgm:spPr/>
      <dgm:t>
        <a:bodyPr rtlCol="0"/>
        <a:lstStyle/>
        <a:p>
          <a:pPr rtl="0"/>
          <a:endParaRPr lang="en-US">
            <a:latin typeface="+mn-lt"/>
          </a:endParaRPr>
        </a:p>
      </dgm:t>
    </dgm:pt>
    <dgm:pt modelId="{72E6E978-ACDC-4EB6-A64E-0818A3CE1713}">
      <dgm:prSet/>
      <dgm:spPr/>
      <dgm:t>
        <a:bodyPr rtlCol="0"/>
        <a:lstStyle/>
        <a:p>
          <a:pPr marR="0" rtl="0" eaLnBrk="1" fontAlgn="base" latinLnBrk="0" hangingPunct="1">
            <a:buClrTx/>
            <a:buSzTx/>
            <a:buFontTx/>
            <a:tabLst/>
          </a:pPr>
          <a:r>
            <a:rPr lang="en-US" b="0" i="0" u="none" strike="noStrike" cap="none" normalizeH="0" noProof="0" dirty="0">
              <a:ln/>
              <a:effectLst/>
              <a:latin typeface="+mn-lt"/>
            </a:rPr>
            <a:t>Data collection and distribution</a:t>
          </a:r>
          <a:endParaRPr lang="el-GR" b="0" i="0" u="none" strike="noStrike" cap="none" normalizeH="0" noProof="0" dirty="0">
            <a:ln/>
            <a:effectLst/>
            <a:latin typeface="+mn-lt"/>
          </a:endParaRPr>
        </a:p>
      </dgm:t>
      <dgm:extLst>
        <a:ext uri="{E40237B7-FDA0-4F09-8148-C483321AD2D9}">
          <dgm14:cNvPr xmlns:dgm14="http://schemas.microsoft.com/office/drawing/2010/diagram" id="0" name="" title="Task 3- competitive intelligence data"/>
        </a:ext>
      </dgm:extLst>
    </dgm:pt>
    <dgm:pt modelId="{6798258A-CE66-400B-BAA5-62EB85BD6B99}" type="parTrans" cxnId="{8F9C65CA-CD63-4E75-812F-0489056A9E13}">
      <dgm:prSet/>
      <dgm:spPr/>
      <dgm:t>
        <a:bodyPr rtlCol="0"/>
        <a:lstStyle/>
        <a:p>
          <a:pPr rtl="0"/>
          <a:endParaRPr lang="en-US">
            <a:latin typeface="+mn-lt"/>
          </a:endParaRPr>
        </a:p>
      </dgm:t>
    </dgm:pt>
    <dgm:pt modelId="{DBF0854F-D6D6-4677-842A-EC4FFEC6BDED}" type="sibTrans" cxnId="{8F9C65CA-CD63-4E75-812F-0489056A9E13}">
      <dgm:prSet/>
      <dgm:spPr/>
      <dgm:t>
        <a:bodyPr rtlCol="0"/>
        <a:lstStyle/>
        <a:p>
          <a:pPr rtl="0"/>
          <a:endParaRPr lang="en-US">
            <a:latin typeface="+mn-lt"/>
          </a:endParaRPr>
        </a:p>
      </dgm:t>
    </dgm:pt>
    <dgm:pt modelId="{3F365547-0919-4C94-A54E-69A7DF73309A}">
      <dgm:prSet/>
      <dgm:spPr/>
      <dgm:t>
        <a:bodyPr rtlCol="0"/>
        <a:lstStyle/>
        <a:p>
          <a:pPr marR="0" rtl="0" eaLnBrk="1" fontAlgn="base" latinLnBrk="0" hangingPunct="1">
            <a:buClrTx/>
            <a:buSzTx/>
            <a:buFontTx/>
            <a:tabLst/>
          </a:pPr>
          <a:r>
            <a:rPr lang="en-US" b="0" i="0" u="none" strike="noStrike" cap="none" normalizeH="0" noProof="0" dirty="0">
              <a:ln/>
              <a:effectLst/>
              <a:latin typeface="+mn-lt"/>
            </a:rPr>
            <a:t>Production monitoring and analytics</a:t>
          </a:r>
          <a:endParaRPr lang="el-GR" b="0" i="0" u="none" strike="noStrike" cap="none" normalizeH="0" noProof="0" dirty="0">
            <a:ln/>
            <a:effectLst/>
            <a:latin typeface="+mn-lt"/>
          </a:endParaRPr>
        </a:p>
      </dgm:t>
      <dgm:extLst>
        <a:ext uri="{E40237B7-FDA0-4F09-8148-C483321AD2D9}">
          <dgm14:cNvPr xmlns:dgm14="http://schemas.microsoft.com/office/drawing/2010/diagram" id="0" name="" title="Task 4- market analysis, review and monitoring"/>
        </a:ext>
      </dgm:extLst>
    </dgm:pt>
    <dgm:pt modelId="{36F3B829-1134-43FE-9040-CCCFCF9016EB}" type="parTrans" cxnId="{0FBA7D36-4A19-459D-8DE1-94836224200A}">
      <dgm:prSet/>
      <dgm:spPr/>
      <dgm:t>
        <a:bodyPr rtlCol="0"/>
        <a:lstStyle/>
        <a:p>
          <a:pPr rtl="0"/>
          <a:endParaRPr lang="en-US">
            <a:latin typeface="+mn-lt"/>
          </a:endParaRPr>
        </a:p>
      </dgm:t>
    </dgm:pt>
    <dgm:pt modelId="{A8D71198-7393-4BB2-A6DF-A980A7496AE3}" type="sibTrans" cxnId="{0FBA7D36-4A19-459D-8DE1-94836224200A}">
      <dgm:prSet/>
      <dgm:spPr/>
      <dgm:t>
        <a:bodyPr rtlCol="0"/>
        <a:lstStyle/>
        <a:p>
          <a:pPr rtl="0"/>
          <a:endParaRPr lang="en-US">
            <a:latin typeface="+mn-lt"/>
          </a:endParaRPr>
        </a:p>
      </dgm:t>
    </dgm:pt>
    <dgm:pt modelId="{2EC7B525-8CD9-45FA-8836-339D46FDD2A6}" type="pres">
      <dgm:prSet presAssocID="{94425BE1-5216-4905-BFA8-3A50E745A0F1}" presName="compositeShape" presStyleCnt="0">
        <dgm:presLayoutVars>
          <dgm:chMax val="7"/>
          <dgm:dir/>
          <dgm:resizeHandles val="exact"/>
        </dgm:presLayoutVars>
      </dgm:prSet>
      <dgm:spPr/>
    </dgm:pt>
    <dgm:pt modelId="{22FB44DA-C928-4387-B026-8530B8BDD5D7}" type="pres">
      <dgm:prSet presAssocID="{31A511EF-82E6-46F2-8D56-3B41766940E2}" presName="circ1" presStyleLbl="vennNode1" presStyleIdx="0" presStyleCnt="4"/>
      <dgm:spPr/>
    </dgm:pt>
    <dgm:pt modelId="{7AB5939A-09FD-457D-8364-2463FA124054}" type="pres">
      <dgm:prSet presAssocID="{31A511EF-82E6-46F2-8D56-3B41766940E2}" presName="circ1Tx" presStyleLbl="revTx" presStyleIdx="0" presStyleCnt="0">
        <dgm:presLayoutVars>
          <dgm:chMax val="0"/>
          <dgm:chPref val="0"/>
          <dgm:bulletEnabled val="1"/>
        </dgm:presLayoutVars>
      </dgm:prSet>
      <dgm:spPr/>
    </dgm:pt>
    <dgm:pt modelId="{27C9E895-11CE-41C6-ACB6-0B7DF2E7BF75}" type="pres">
      <dgm:prSet presAssocID="{7857A2B9-82F1-47E0-A1E4-CF4F93602F77}" presName="circ2" presStyleLbl="vennNode1" presStyleIdx="1" presStyleCnt="4"/>
      <dgm:spPr/>
    </dgm:pt>
    <dgm:pt modelId="{1C55AD7E-CE27-4395-8F69-0864A66B894A}" type="pres">
      <dgm:prSet presAssocID="{7857A2B9-82F1-47E0-A1E4-CF4F93602F77}" presName="circ2Tx" presStyleLbl="revTx" presStyleIdx="0" presStyleCnt="0">
        <dgm:presLayoutVars>
          <dgm:chMax val="0"/>
          <dgm:chPref val="0"/>
          <dgm:bulletEnabled val="1"/>
        </dgm:presLayoutVars>
      </dgm:prSet>
      <dgm:spPr/>
    </dgm:pt>
    <dgm:pt modelId="{5E21A6BE-D36A-4A69-937B-6913B5BC53D3}" type="pres">
      <dgm:prSet presAssocID="{72E6E978-ACDC-4EB6-A64E-0818A3CE1713}" presName="circ3" presStyleLbl="vennNode1" presStyleIdx="2" presStyleCnt="4"/>
      <dgm:spPr/>
    </dgm:pt>
    <dgm:pt modelId="{FFE0333B-729E-42FE-A7C0-800B2F2696E1}" type="pres">
      <dgm:prSet presAssocID="{72E6E978-ACDC-4EB6-A64E-0818A3CE1713}" presName="circ3Tx" presStyleLbl="revTx" presStyleIdx="0" presStyleCnt="0">
        <dgm:presLayoutVars>
          <dgm:chMax val="0"/>
          <dgm:chPref val="0"/>
          <dgm:bulletEnabled val="1"/>
        </dgm:presLayoutVars>
      </dgm:prSet>
      <dgm:spPr/>
    </dgm:pt>
    <dgm:pt modelId="{2099A668-C280-49D5-BCD8-5B0BBA1B23FB}" type="pres">
      <dgm:prSet presAssocID="{3F365547-0919-4C94-A54E-69A7DF73309A}" presName="circ4" presStyleLbl="vennNode1" presStyleIdx="3" presStyleCnt="4"/>
      <dgm:spPr/>
    </dgm:pt>
    <dgm:pt modelId="{53047548-4711-4986-80C0-2FC135E160F7}" type="pres">
      <dgm:prSet presAssocID="{3F365547-0919-4C94-A54E-69A7DF73309A}" presName="circ4Tx" presStyleLbl="revTx" presStyleIdx="0" presStyleCnt="0">
        <dgm:presLayoutVars>
          <dgm:chMax val="0"/>
          <dgm:chPref val="0"/>
          <dgm:bulletEnabled val="1"/>
        </dgm:presLayoutVars>
      </dgm:prSet>
      <dgm:spPr/>
    </dgm:pt>
  </dgm:ptLst>
  <dgm:cxnLst>
    <dgm:cxn modelId="{6AC4E105-A902-4A5A-8B9E-D7A078A7D07D}" type="presOf" srcId="{94425BE1-5216-4905-BFA8-3A50E745A0F1}" destId="{2EC7B525-8CD9-45FA-8836-339D46FDD2A6}" srcOrd="0" destOrd="0" presId="urn:microsoft.com/office/officeart/2005/8/layout/venn1"/>
    <dgm:cxn modelId="{0FBA7D36-4A19-459D-8DE1-94836224200A}" srcId="{94425BE1-5216-4905-BFA8-3A50E745A0F1}" destId="{3F365547-0919-4C94-A54E-69A7DF73309A}" srcOrd="3" destOrd="0" parTransId="{36F3B829-1134-43FE-9040-CCCFCF9016EB}" sibTransId="{A8D71198-7393-4BB2-A6DF-A980A7496AE3}"/>
    <dgm:cxn modelId="{2A61243C-66D6-4F91-8D3C-FC2B404FF5F7}" type="presOf" srcId="{7857A2B9-82F1-47E0-A1E4-CF4F93602F77}" destId="{27C9E895-11CE-41C6-ACB6-0B7DF2E7BF75}" srcOrd="0" destOrd="0" presId="urn:microsoft.com/office/officeart/2005/8/layout/venn1"/>
    <dgm:cxn modelId="{11CDAA4E-BC2C-46A4-B99E-DF2F25706AD7}" type="presOf" srcId="{31A511EF-82E6-46F2-8D56-3B41766940E2}" destId="{7AB5939A-09FD-457D-8364-2463FA124054}" srcOrd="1" destOrd="0" presId="urn:microsoft.com/office/officeart/2005/8/layout/venn1"/>
    <dgm:cxn modelId="{2F090972-8063-4E53-A916-FC2B26CF354B}" type="presOf" srcId="{72E6E978-ACDC-4EB6-A64E-0818A3CE1713}" destId="{5E21A6BE-D36A-4A69-937B-6913B5BC53D3}" srcOrd="0" destOrd="0" presId="urn:microsoft.com/office/officeart/2005/8/layout/venn1"/>
    <dgm:cxn modelId="{996BEA56-B169-44D1-83A1-00DBF63A6C81}" type="presOf" srcId="{31A511EF-82E6-46F2-8D56-3B41766940E2}" destId="{22FB44DA-C928-4387-B026-8530B8BDD5D7}" srcOrd="0" destOrd="0" presId="urn:microsoft.com/office/officeart/2005/8/layout/venn1"/>
    <dgm:cxn modelId="{48216F9C-11C3-49EB-906D-D6D952E132F7}" srcId="{94425BE1-5216-4905-BFA8-3A50E745A0F1}" destId="{7857A2B9-82F1-47E0-A1E4-CF4F93602F77}" srcOrd="1" destOrd="0" parTransId="{4CF2B930-4CBC-4FEC-8F76-E4271D22ACC1}" sibTransId="{FBF4032C-6BF0-45B2-963F-81F9DEBFE1BC}"/>
    <dgm:cxn modelId="{469C8F9E-7D17-4437-84D3-65A893372C79}" type="presOf" srcId="{3F365547-0919-4C94-A54E-69A7DF73309A}" destId="{2099A668-C280-49D5-BCD8-5B0BBA1B23FB}" srcOrd="0" destOrd="0" presId="urn:microsoft.com/office/officeart/2005/8/layout/venn1"/>
    <dgm:cxn modelId="{8F9C65CA-CD63-4E75-812F-0489056A9E13}" srcId="{94425BE1-5216-4905-BFA8-3A50E745A0F1}" destId="{72E6E978-ACDC-4EB6-A64E-0818A3CE1713}" srcOrd="2" destOrd="0" parTransId="{6798258A-CE66-400B-BAA5-62EB85BD6B99}" sibTransId="{DBF0854F-D6D6-4677-842A-EC4FFEC6BDED}"/>
    <dgm:cxn modelId="{6104AFCA-9C4D-4B5B-9B50-478C10678395}" type="presOf" srcId="{7857A2B9-82F1-47E0-A1E4-CF4F93602F77}" destId="{1C55AD7E-CE27-4395-8F69-0864A66B894A}" srcOrd="1" destOrd="0" presId="urn:microsoft.com/office/officeart/2005/8/layout/venn1"/>
    <dgm:cxn modelId="{2FD75CCC-F144-4E90-A89B-6B8CF534C6A7}" srcId="{94425BE1-5216-4905-BFA8-3A50E745A0F1}" destId="{31A511EF-82E6-46F2-8D56-3B41766940E2}" srcOrd="0" destOrd="0" parTransId="{558EBD23-69F9-4C9C-951B-35AE04F45DF2}" sibTransId="{D9852E9F-9249-4BC7-9ED7-52FD5BC25B0D}"/>
    <dgm:cxn modelId="{C5F5C0DB-4986-45C7-A2F8-52FE2FE834DC}" type="presOf" srcId="{3F365547-0919-4C94-A54E-69A7DF73309A}" destId="{53047548-4711-4986-80C0-2FC135E160F7}" srcOrd="1" destOrd="0" presId="urn:microsoft.com/office/officeart/2005/8/layout/venn1"/>
    <dgm:cxn modelId="{F30C69FE-682A-4ED9-AAE3-0F06475C3E24}" type="presOf" srcId="{72E6E978-ACDC-4EB6-A64E-0818A3CE1713}" destId="{FFE0333B-729E-42FE-A7C0-800B2F2696E1}" srcOrd="1" destOrd="0" presId="urn:microsoft.com/office/officeart/2005/8/layout/venn1"/>
    <dgm:cxn modelId="{3B82F586-BEB1-40FA-ADF5-FB1B8CD14BCF}" type="presParOf" srcId="{2EC7B525-8CD9-45FA-8836-339D46FDD2A6}" destId="{22FB44DA-C928-4387-B026-8530B8BDD5D7}" srcOrd="0" destOrd="0" presId="urn:microsoft.com/office/officeart/2005/8/layout/venn1"/>
    <dgm:cxn modelId="{3BB9546F-3BC3-4E65-9087-7F0362B52010}" type="presParOf" srcId="{2EC7B525-8CD9-45FA-8836-339D46FDD2A6}" destId="{7AB5939A-09FD-457D-8364-2463FA124054}" srcOrd="1" destOrd="0" presId="urn:microsoft.com/office/officeart/2005/8/layout/venn1"/>
    <dgm:cxn modelId="{811E9D82-AEEE-4D14-B592-B48B69A86D15}" type="presParOf" srcId="{2EC7B525-8CD9-45FA-8836-339D46FDD2A6}" destId="{27C9E895-11CE-41C6-ACB6-0B7DF2E7BF75}" srcOrd="2" destOrd="0" presId="urn:microsoft.com/office/officeart/2005/8/layout/venn1"/>
    <dgm:cxn modelId="{1DF7B629-1731-4669-8635-549801DEF8D2}" type="presParOf" srcId="{2EC7B525-8CD9-45FA-8836-339D46FDD2A6}" destId="{1C55AD7E-CE27-4395-8F69-0864A66B894A}" srcOrd="3" destOrd="0" presId="urn:microsoft.com/office/officeart/2005/8/layout/venn1"/>
    <dgm:cxn modelId="{DB1B82FF-8059-4C0D-80E5-A20CACD5402D}" type="presParOf" srcId="{2EC7B525-8CD9-45FA-8836-339D46FDD2A6}" destId="{5E21A6BE-D36A-4A69-937B-6913B5BC53D3}" srcOrd="4" destOrd="0" presId="urn:microsoft.com/office/officeart/2005/8/layout/venn1"/>
    <dgm:cxn modelId="{5FC35545-8434-4FD3-9230-99247D61FE0D}" type="presParOf" srcId="{2EC7B525-8CD9-45FA-8836-339D46FDD2A6}" destId="{FFE0333B-729E-42FE-A7C0-800B2F2696E1}" srcOrd="5" destOrd="0" presId="urn:microsoft.com/office/officeart/2005/8/layout/venn1"/>
    <dgm:cxn modelId="{A125D005-F47D-46D5-8DFF-02D229FD40F4}" type="presParOf" srcId="{2EC7B525-8CD9-45FA-8836-339D46FDD2A6}" destId="{2099A668-C280-49D5-BCD8-5B0BBA1B23FB}" srcOrd="6" destOrd="0" presId="urn:microsoft.com/office/officeart/2005/8/layout/venn1"/>
    <dgm:cxn modelId="{B4E53818-A673-4BF7-B29B-86DE62A5433E}" type="presParOf" srcId="{2EC7B525-8CD9-45FA-8836-339D46FDD2A6}" destId="{53047548-4711-4986-80C0-2FC135E160F7}"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61038A5-A781-483A-B3BE-3FC4F0B3FF7E}" type="doc">
      <dgm:prSet loTypeId="urn:microsoft.com/office/officeart/2005/8/layout/radial6" loCatId="cycle" qsTypeId="urn:microsoft.com/office/officeart/2005/8/quickstyle/simple1" qsCatId="simple" csTypeId="urn:microsoft.com/office/officeart/2005/8/colors/accent2_1" csCatId="accent2" phldr="1"/>
      <dgm:spPr/>
      <dgm:t>
        <a:bodyPr rtlCol="0"/>
        <a:lstStyle/>
        <a:p>
          <a:pPr rtl="0"/>
          <a:endParaRPr lang="en-US"/>
        </a:p>
      </dgm:t>
    </dgm:pt>
    <dgm:pt modelId="{8EBA43C8-9012-4EA0-B106-6FE159AD46CF}">
      <dgm:prSet phldrT="[Text]"/>
      <dgm:spPr/>
      <dgm:t>
        <a:bodyPr rtlCol="0"/>
        <a:lstStyle/>
        <a:p>
          <a:pPr rtl="0"/>
          <a:r>
            <a:rPr lang="en-US" noProof="0" dirty="0"/>
            <a:t>Reduction prediction</a:t>
          </a:r>
          <a:endParaRPr lang="el-GR" noProof="0" dirty="0"/>
        </a:p>
      </dgm:t>
      <dgm:extLst>
        <a:ext uri="{E40237B7-FDA0-4F09-8148-C483321AD2D9}">
          <dgm14:cNvPr xmlns:dgm14="http://schemas.microsoft.com/office/drawing/2010/diagram" id="0" name="" title="Task 1- durable goods"/>
        </a:ext>
      </dgm:extLst>
    </dgm:pt>
    <dgm:pt modelId="{CE87F387-1F98-4174-BA90-BEDB0C412A00}" type="parTrans" cxnId="{2DD76791-EEE3-404F-A5FD-E3CCAA3838FA}">
      <dgm:prSet/>
      <dgm:spPr/>
      <dgm:t>
        <a:bodyPr rtlCol="0"/>
        <a:lstStyle/>
        <a:p>
          <a:pPr rtl="0"/>
          <a:endParaRPr lang="en-US"/>
        </a:p>
      </dgm:t>
    </dgm:pt>
    <dgm:pt modelId="{D145ACA9-EADF-427B-B057-A3789CC70F81}" type="sibTrans" cxnId="{2DD76791-EEE3-404F-A5FD-E3CCAA3838FA}">
      <dgm:prSet/>
      <dgm:spPr/>
      <dgm:t>
        <a:bodyPr rtlCol="0"/>
        <a:lstStyle/>
        <a:p>
          <a:pPr rtl="0"/>
          <a:endParaRPr lang="el-GR" noProof="0" dirty="0"/>
        </a:p>
      </dgm:t>
      <dgm:extLst>
        <a:ext uri="{E40237B7-FDA0-4F09-8148-C483321AD2D9}">
          <dgm14:cNvPr xmlns:dgm14="http://schemas.microsoft.com/office/drawing/2010/diagram" id="0" name="" title="Colored circle connected to tasks"/>
        </a:ext>
      </dgm:extLst>
    </dgm:pt>
    <dgm:pt modelId="{50393109-4215-430A-83B7-DA6AC511BBB4}">
      <dgm:prSet phldrT="[Text]"/>
      <dgm:spPr/>
      <dgm:t>
        <a:bodyPr rtlCol="0"/>
        <a:lstStyle/>
        <a:p>
          <a:pPr rtl="0"/>
          <a:r>
            <a:rPr lang="en-US" noProof="0" dirty="0"/>
            <a:t>Color coded performance</a:t>
          </a:r>
          <a:endParaRPr lang="el-GR" noProof="0" dirty="0"/>
        </a:p>
      </dgm:t>
      <dgm:extLst>
        <a:ext uri="{E40237B7-FDA0-4F09-8148-C483321AD2D9}">
          <dgm14:cNvPr xmlns:dgm14="http://schemas.microsoft.com/office/drawing/2010/diagram" id="0" name="" title="Task 2- electronics"/>
        </a:ext>
      </dgm:extLst>
    </dgm:pt>
    <dgm:pt modelId="{97FCF809-BA55-4379-9BA7-F0CE4B74E875}" type="parTrans" cxnId="{46D58BC3-1E6B-4468-B5FF-4DF8F2F4C767}">
      <dgm:prSet/>
      <dgm:spPr/>
      <dgm:t>
        <a:bodyPr rtlCol="0"/>
        <a:lstStyle/>
        <a:p>
          <a:pPr rtl="0"/>
          <a:endParaRPr lang="en-US"/>
        </a:p>
      </dgm:t>
    </dgm:pt>
    <dgm:pt modelId="{A7AB3396-1C05-4844-AE94-8674FDE6C754}" type="sibTrans" cxnId="{46D58BC3-1E6B-4468-B5FF-4DF8F2F4C767}">
      <dgm:prSet/>
      <dgm:spPr/>
      <dgm:t>
        <a:bodyPr rtlCol="0"/>
        <a:lstStyle/>
        <a:p>
          <a:pPr rtl="0"/>
          <a:endParaRPr lang="el-GR" noProof="0" dirty="0"/>
        </a:p>
      </dgm:t>
      <dgm:extLst>
        <a:ext uri="{E40237B7-FDA0-4F09-8148-C483321AD2D9}">
          <dgm14:cNvPr xmlns:dgm14="http://schemas.microsoft.com/office/drawing/2010/diagram" id="0" name="" title="Colored circle connected to tasks"/>
        </a:ext>
      </dgm:extLst>
    </dgm:pt>
    <dgm:pt modelId="{90CC1A74-5FA2-4533-A7D3-9997BE508B7E}">
      <dgm:prSet phldrT="[Text]"/>
      <dgm:spPr/>
      <dgm:t>
        <a:bodyPr rtlCol="0"/>
        <a:lstStyle/>
        <a:p>
          <a:pPr rtl="0"/>
          <a:r>
            <a:rPr lang="en-US" noProof="0" dirty="0"/>
            <a:t>Real ERP data</a:t>
          </a:r>
          <a:endParaRPr lang="el-GR" noProof="0" dirty="0"/>
        </a:p>
      </dgm:t>
      <dgm:extLst>
        <a:ext uri="{E40237B7-FDA0-4F09-8148-C483321AD2D9}">
          <dgm14:cNvPr xmlns:dgm14="http://schemas.microsoft.com/office/drawing/2010/diagram" id="0" name="" title="Task 3- healthcare"/>
        </a:ext>
      </dgm:extLst>
    </dgm:pt>
    <dgm:pt modelId="{C77A45DF-C805-4419-A414-9691B5533B0F}" type="parTrans" cxnId="{5378B383-ED04-458F-A0B9-A1998C575509}">
      <dgm:prSet/>
      <dgm:spPr/>
      <dgm:t>
        <a:bodyPr rtlCol="0"/>
        <a:lstStyle/>
        <a:p>
          <a:pPr rtl="0"/>
          <a:endParaRPr lang="en-US"/>
        </a:p>
      </dgm:t>
    </dgm:pt>
    <dgm:pt modelId="{1C63C5B8-6BE7-4797-9F34-BD6AFDE7A4CD}" type="sibTrans" cxnId="{5378B383-ED04-458F-A0B9-A1998C575509}">
      <dgm:prSet/>
      <dgm:spPr/>
      <dgm:t>
        <a:bodyPr rtlCol="0"/>
        <a:lstStyle/>
        <a:p>
          <a:pPr rtl="0"/>
          <a:endParaRPr lang="el-GR" noProof="0" dirty="0"/>
        </a:p>
      </dgm:t>
      <dgm:extLst>
        <a:ext uri="{E40237B7-FDA0-4F09-8148-C483321AD2D9}">
          <dgm14:cNvPr xmlns:dgm14="http://schemas.microsoft.com/office/drawing/2010/diagram" id="0" name="" title="Colored circle connected to tasks"/>
        </a:ext>
      </dgm:extLst>
    </dgm:pt>
    <dgm:pt modelId="{B336CD0B-2FAE-4744-A0E5-97102973AF98}">
      <dgm:prSet phldrT="[Text]"/>
      <dgm:spPr/>
      <dgm:t>
        <a:bodyPr rtlCol="0"/>
        <a:lstStyle/>
        <a:p>
          <a:pPr rtl="0"/>
          <a:r>
            <a:rPr lang="en-US" noProof="0" dirty="0"/>
            <a:t>No human input</a:t>
          </a:r>
          <a:endParaRPr lang="el-GR" noProof="0" dirty="0"/>
        </a:p>
      </dgm:t>
      <dgm:extLst>
        <a:ext uri="{E40237B7-FDA0-4F09-8148-C483321AD2D9}">
          <dgm14:cNvPr xmlns:dgm14="http://schemas.microsoft.com/office/drawing/2010/diagram" id="0" name="" title="Task 4- foods"/>
        </a:ext>
      </dgm:extLst>
    </dgm:pt>
    <dgm:pt modelId="{2D8D52C5-8E3A-46BF-B559-81B0B517AFF1}" type="parTrans" cxnId="{59E47C94-3E56-47D8-8D1F-0C4A8F2B9C04}">
      <dgm:prSet/>
      <dgm:spPr/>
      <dgm:t>
        <a:bodyPr rtlCol="0"/>
        <a:lstStyle/>
        <a:p>
          <a:pPr rtl="0"/>
          <a:endParaRPr lang="en-US"/>
        </a:p>
      </dgm:t>
    </dgm:pt>
    <dgm:pt modelId="{B0BC49F9-573F-4CB9-A7E3-46163D43B0D1}" type="sibTrans" cxnId="{59E47C94-3E56-47D8-8D1F-0C4A8F2B9C04}">
      <dgm:prSet/>
      <dgm:spPr/>
      <dgm:t>
        <a:bodyPr rtlCol="0"/>
        <a:lstStyle/>
        <a:p>
          <a:pPr rtl="0"/>
          <a:endParaRPr lang="el-GR" noProof="0" dirty="0"/>
        </a:p>
      </dgm:t>
      <dgm:extLst>
        <a:ext uri="{E40237B7-FDA0-4F09-8148-C483321AD2D9}">
          <dgm14:cNvPr xmlns:dgm14="http://schemas.microsoft.com/office/drawing/2010/diagram" id="0" name="" title="Colored circle connected to tasks"/>
        </a:ext>
      </dgm:extLst>
    </dgm:pt>
    <dgm:pt modelId="{CD789EEF-4B5E-43DD-B856-0213893032FF}">
      <dgm:prSet phldrT="[Text]"/>
      <dgm:spPr/>
      <dgm:t>
        <a:bodyPr rtlCol="0"/>
        <a:lstStyle/>
        <a:p>
          <a:pPr rtl="0"/>
          <a:r>
            <a:rPr lang="el-GR" noProof="0" dirty="0"/>
            <a:t>ΠΡΟΙΟΝ</a:t>
          </a:r>
        </a:p>
      </dgm:t>
      <dgm:extLst>
        <a:ext uri="{E40237B7-FDA0-4F09-8148-C483321AD2D9}">
          <dgm14:cNvPr xmlns:dgm14="http://schemas.microsoft.com/office/drawing/2010/diagram" id="0" name="" title="Group- consumer goods and services"/>
        </a:ext>
      </dgm:extLst>
    </dgm:pt>
    <dgm:pt modelId="{3C02E6A9-ACFA-4A0B-BCA7-C0E7A7B7D576}" type="parTrans" cxnId="{6C521F0C-E7C7-49CB-BBCF-E50952C8A103}">
      <dgm:prSet/>
      <dgm:spPr/>
      <dgm:t>
        <a:bodyPr rtlCol="0"/>
        <a:lstStyle/>
        <a:p>
          <a:pPr rtl="0"/>
          <a:endParaRPr lang="en-US"/>
        </a:p>
      </dgm:t>
    </dgm:pt>
    <dgm:pt modelId="{28B2834F-F48A-4E43-9FFE-28646D0A4772}" type="sibTrans" cxnId="{6C521F0C-E7C7-49CB-BBCF-E50952C8A103}">
      <dgm:prSet/>
      <dgm:spPr/>
      <dgm:t>
        <a:bodyPr rtlCol="0"/>
        <a:lstStyle/>
        <a:p>
          <a:pPr rtl="0"/>
          <a:endParaRPr lang="en-US"/>
        </a:p>
      </dgm:t>
    </dgm:pt>
    <dgm:pt modelId="{027325E2-23C6-4C06-858B-81D8D052A85E}" type="pres">
      <dgm:prSet presAssocID="{661038A5-A781-483A-B3BE-3FC4F0B3FF7E}" presName="Name0" presStyleCnt="0">
        <dgm:presLayoutVars>
          <dgm:chMax val="1"/>
          <dgm:dir/>
          <dgm:animLvl val="ctr"/>
          <dgm:resizeHandles val="exact"/>
        </dgm:presLayoutVars>
      </dgm:prSet>
      <dgm:spPr/>
    </dgm:pt>
    <dgm:pt modelId="{4D5002D5-010C-429B-8E83-03E155A5B707}" type="pres">
      <dgm:prSet presAssocID="{CD789EEF-4B5E-43DD-B856-0213893032FF}" presName="centerShape" presStyleLbl="node0" presStyleIdx="0" presStyleCnt="1" custScaleX="100119"/>
      <dgm:spPr/>
    </dgm:pt>
    <dgm:pt modelId="{BD6582BC-7D62-4B6F-A5D1-0AE57EEA3EFD}" type="pres">
      <dgm:prSet presAssocID="{8EBA43C8-9012-4EA0-B106-6FE159AD46CF}" presName="node" presStyleLbl="node1" presStyleIdx="0" presStyleCnt="4">
        <dgm:presLayoutVars>
          <dgm:bulletEnabled val="1"/>
        </dgm:presLayoutVars>
      </dgm:prSet>
      <dgm:spPr/>
    </dgm:pt>
    <dgm:pt modelId="{2E112B4B-4AC3-4523-B3DE-6ACAE9149B68}" type="pres">
      <dgm:prSet presAssocID="{8EBA43C8-9012-4EA0-B106-6FE159AD46CF}" presName="dummy" presStyleCnt="0"/>
      <dgm:spPr/>
    </dgm:pt>
    <dgm:pt modelId="{15FB489D-4744-42DD-8ABC-D9C0418A6E88}" type="pres">
      <dgm:prSet presAssocID="{D145ACA9-EADF-427B-B057-A3789CC70F81}" presName="sibTrans" presStyleLbl="sibTrans2D1" presStyleIdx="0" presStyleCnt="4"/>
      <dgm:spPr/>
    </dgm:pt>
    <dgm:pt modelId="{FD270AAC-50A3-4636-B194-94E1C3F6E757}" type="pres">
      <dgm:prSet presAssocID="{50393109-4215-430A-83B7-DA6AC511BBB4}" presName="node" presStyleLbl="node1" presStyleIdx="1" presStyleCnt="4">
        <dgm:presLayoutVars>
          <dgm:bulletEnabled val="1"/>
        </dgm:presLayoutVars>
      </dgm:prSet>
      <dgm:spPr/>
    </dgm:pt>
    <dgm:pt modelId="{C710FEDE-8B84-48B5-A210-3EF4A3DDAC67}" type="pres">
      <dgm:prSet presAssocID="{50393109-4215-430A-83B7-DA6AC511BBB4}" presName="dummy" presStyleCnt="0"/>
      <dgm:spPr/>
    </dgm:pt>
    <dgm:pt modelId="{4B56FDDB-B44E-4281-A5F3-2F52349AD1BA}" type="pres">
      <dgm:prSet presAssocID="{A7AB3396-1C05-4844-AE94-8674FDE6C754}" presName="sibTrans" presStyleLbl="sibTrans2D1" presStyleIdx="1" presStyleCnt="4"/>
      <dgm:spPr/>
    </dgm:pt>
    <dgm:pt modelId="{6F810E4F-8574-42C0-86A4-A217C02538AB}" type="pres">
      <dgm:prSet presAssocID="{90CC1A74-5FA2-4533-A7D3-9997BE508B7E}" presName="node" presStyleLbl="node1" presStyleIdx="2" presStyleCnt="4">
        <dgm:presLayoutVars>
          <dgm:bulletEnabled val="1"/>
        </dgm:presLayoutVars>
      </dgm:prSet>
      <dgm:spPr/>
    </dgm:pt>
    <dgm:pt modelId="{FF1D5B58-7BD0-4457-8595-5ED9D6677FD4}" type="pres">
      <dgm:prSet presAssocID="{90CC1A74-5FA2-4533-A7D3-9997BE508B7E}" presName="dummy" presStyleCnt="0"/>
      <dgm:spPr/>
    </dgm:pt>
    <dgm:pt modelId="{2A737C0B-BD58-4229-A1C3-E2A44E868CB9}" type="pres">
      <dgm:prSet presAssocID="{1C63C5B8-6BE7-4797-9F34-BD6AFDE7A4CD}" presName="sibTrans" presStyleLbl="sibTrans2D1" presStyleIdx="2" presStyleCnt="4"/>
      <dgm:spPr/>
    </dgm:pt>
    <dgm:pt modelId="{65D72103-F6CF-452C-9010-CFD11BA6E749}" type="pres">
      <dgm:prSet presAssocID="{B336CD0B-2FAE-4744-A0E5-97102973AF98}" presName="node" presStyleLbl="node1" presStyleIdx="3" presStyleCnt="4">
        <dgm:presLayoutVars>
          <dgm:bulletEnabled val="1"/>
        </dgm:presLayoutVars>
      </dgm:prSet>
      <dgm:spPr/>
    </dgm:pt>
    <dgm:pt modelId="{82FCD261-8D10-444F-9BC7-E67A8370072E}" type="pres">
      <dgm:prSet presAssocID="{B336CD0B-2FAE-4744-A0E5-97102973AF98}" presName="dummy" presStyleCnt="0"/>
      <dgm:spPr/>
    </dgm:pt>
    <dgm:pt modelId="{229A783D-F5B2-4DCC-BA2E-5640D044789F}" type="pres">
      <dgm:prSet presAssocID="{B0BC49F9-573F-4CB9-A7E3-46163D43B0D1}" presName="sibTrans" presStyleLbl="sibTrans2D1" presStyleIdx="3" presStyleCnt="4"/>
      <dgm:spPr/>
    </dgm:pt>
  </dgm:ptLst>
  <dgm:cxnLst>
    <dgm:cxn modelId="{B534F401-3782-4941-95FE-F57F1C6BC3B7}" type="presOf" srcId="{D145ACA9-EADF-427B-B057-A3789CC70F81}" destId="{15FB489D-4744-42DD-8ABC-D9C0418A6E88}" srcOrd="0" destOrd="0" presId="urn:microsoft.com/office/officeart/2005/8/layout/radial6"/>
    <dgm:cxn modelId="{539B9F03-498F-4C83-8B37-457F080E9BCD}" type="presOf" srcId="{90CC1A74-5FA2-4533-A7D3-9997BE508B7E}" destId="{6F810E4F-8574-42C0-86A4-A217C02538AB}" srcOrd="0" destOrd="0" presId="urn:microsoft.com/office/officeart/2005/8/layout/radial6"/>
    <dgm:cxn modelId="{6C521F0C-E7C7-49CB-BBCF-E50952C8A103}" srcId="{661038A5-A781-483A-B3BE-3FC4F0B3FF7E}" destId="{CD789EEF-4B5E-43DD-B856-0213893032FF}" srcOrd="0" destOrd="0" parTransId="{3C02E6A9-ACFA-4A0B-BCA7-C0E7A7B7D576}" sibTransId="{28B2834F-F48A-4E43-9FFE-28646D0A4772}"/>
    <dgm:cxn modelId="{1FED2F1F-7EDB-48D9-AC11-272C325F590D}" type="presOf" srcId="{1C63C5B8-6BE7-4797-9F34-BD6AFDE7A4CD}" destId="{2A737C0B-BD58-4229-A1C3-E2A44E868CB9}" srcOrd="0" destOrd="0" presId="urn:microsoft.com/office/officeart/2005/8/layout/radial6"/>
    <dgm:cxn modelId="{D168AB2D-E92C-46B7-8C57-DFA64267A923}" type="presOf" srcId="{8EBA43C8-9012-4EA0-B106-6FE159AD46CF}" destId="{BD6582BC-7D62-4B6F-A5D1-0AE57EEA3EFD}" srcOrd="0" destOrd="0" presId="urn:microsoft.com/office/officeart/2005/8/layout/radial6"/>
    <dgm:cxn modelId="{EC460B31-FA6B-4A20-ACCE-013FD46E2549}" type="presOf" srcId="{CD789EEF-4B5E-43DD-B856-0213893032FF}" destId="{4D5002D5-010C-429B-8E83-03E155A5B707}" srcOrd="0" destOrd="0" presId="urn:microsoft.com/office/officeart/2005/8/layout/radial6"/>
    <dgm:cxn modelId="{BD019B58-2E29-4FC2-8305-46F80FDA4879}" type="presOf" srcId="{50393109-4215-430A-83B7-DA6AC511BBB4}" destId="{FD270AAC-50A3-4636-B194-94E1C3F6E757}" srcOrd="0" destOrd="0" presId="urn:microsoft.com/office/officeart/2005/8/layout/radial6"/>
    <dgm:cxn modelId="{5378B383-ED04-458F-A0B9-A1998C575509}" srcId="{CD789EEF-4B5E-43DD-B856-0213893032FF}" destId="{90CC1A74-5FA2-4533-A7D3-9997BE508B7E}" srcOrd="2" destOrd="0" parTransId="{C77A45DF-C805-4419-A414-9691B5533B0F}" sibTransId="{1C63C5B8-6BE7-4797-9F34-BD6AFDE7A4CD}"/>
    <dgm:cxn modelId="{2DD76791-EEE3-404F-A5FD-E3CCAA3838FA}" srcId="{CD789EEF-4B5E-43DD-B856-0213893032FF}" destId="{8EBA43C8-9012-4EA0-B106-6FE159AD46CF}" srcOrd="0" destOrd="0" parTransId="{CE87F387-1F98-4174-BA90-BEDB0C412A00}" sibTransId="{D145ACA9-EADF-427B-B057-A3789CC70F81}"/>
    <dgm:cxn modelId="{59E47C94-3E56-47D8-8D1F-0C4A8F2B9C04}" srcId="{CD789EEF-4B5E-43DD-B856-0213893032FF}" destId="{B336CD0B-2FAE-4744-A0E5-97102973AF98}" srcOrd="3" destOrd="0" parTransId="{2D8D52C5-8E3A-46BF-B559-81B0B517AFF1}" sibTransId="{B0BC49F9-573F-4CB9-A7E3-46163D43B0D1}"/>
    <dgm:cxn modelId="{72A79097-6461-41C6-9332-2F4BCACF8ECE}" type="presOf" srcId="{661038A5-A781-483A-B3BE-3FC4F0B3FF7E}" destId="{027325E2-23C6-4C06-858B-81D8D052A85E}" srcOrd="0" destOrd="0" presId="urn:microsoft.com/office/officeart/2005/8/layout/radial6"/>
    <dgm:cxn modelId="{E92C0CB0-542F-483B-9928-7B82053D8B01}" type="presOf" srcId="{B336CD0B-2FAE-4744-A0E5-97102973AF98}" destId="{65D72103-F6CF-452C-9010-CFD11BA6E749}" srcOrd="0" destOrd="0" presId="urn:microsoft.com/office/officeart/2005/8/layout/radial6"/>
    <dgm:cxn modelId="{AC9B14BC-75A9-4A80-B107-3A46BCB90DAC}" type="presOf" srcId="{A7AB3396-1C05-4844-AE94-8674FDE6C754}" destId="{4B56FDDB-B44E-4281-A5F3-2F52349AD1BA}" srcOrd="0" destOrd="0" presId="urn:microsoft.com/office/officeart/2005/8/layout/radial6"/>
    <dgm:cxn modelId="{7B45E7BF-C2F5-473A-B4BF-A55AB9CC9B77}" type="presOf" srcId="{B0BC49F9-573F-4CB9-A7E3-46163D43B0D1}" destId="{229A783D-F5B2-4DCC-BA2E-5640D044789F}" srcOrd="0" destOrd="0" presId="urn:microsoft.com/office/officeart/2005/8/layout/radial6"/>
    <dgm:cxn modelId="{46D58BC3-1E6B-4468-B5FF-4DF8F2F4C767}" srcId="{CD789EEF-4B5E-43DD-B856-0213893032FF}" destId="{50393109-4215-430A-83B7-DA6AC511BBB4}" srcOrd="1" destOrd="0" parTransId="{97FCF809-BA55-4379-9BA7-F0CE4B74E875}" sibTransId="{A7AB3396-1C05-4844-AE94-8674FDE6C754}"/>
    <dgm:cxn modelId="{2FC5C4F1-CA51-412B-B357-B7A5D7E0B194}" type="presParOf" srcId="{027325E2-23C6-4C06-858B-81D8D052A85E}" destId="{4D5002D5-010C-429B-8E83-03E155A5B707}" srcOrd="0" destOrd="0" presId="urn:microsoft.com/office/officeart/2005/8/layout/radial6"/>
    <dgm:cxn modelId="{BC3F54C0-F08E-4492-9A74-C3B03DD0EBD2}" type="presParOf" srcId="{027325E2-23C6-4C06-858B-81D8D052A85E}" destId="{BD6582BC-7D62-4B6F-A5D1-0AE57EEA3EFD}" srcOrd="1" destOrd="0" presId="urn:microsoft.com/office/officeart/2005/8/layout/radial6"/>
    <dgm:cxn modelId="{3D22E0E1-A6AC-45A3-9947-D458CE75D2B2}" type="presParOf" srcId="{027325E2-23C6-4C06-858B-81D8D052A85E}" destId="{2E112B4B-4AC3-4523-B3DE-6ACAE9149B68}" srcOrd="2" destOrd="0" presId="urn:microsoft.com/office/officeart/2005/8/layout/radial6"/>
    <dgm:cxn modelId="{51899861-F655-448E-BAD3-95937839D052}" type="presParOf" srcId="{027325E2-23C6-4C06-858B-81D8D052A85E}" destId="{15FB489D-4744-42DD-8ABC-D9C0418A6E88}" srcOrd="3" destOrd="0" presId="urn:microsoft.com/office/officeart/2005/8/layout/radial6"/>
    <dgm:cxn modelId="{9E02A224-BCA3-4BF8-ADB1-7BB2D95DBA8E}" type="presParOf" srcId="{027325E2-23C6-4C06-858B-81D8D052A85E}" destId="{FD270AAC-50A3-4636-B194-94E1C3F6E757}" srcOrd="4" destOrd="0" presId="urn:microsoft.com/office/officeart/2005/8/layout/radial6"/>
    <dgm:cxn modelId="{824F1A89-68F3-4228-88CC-5EF767ADC12D}" type="presParOf" srcId="{027325E2-23C6-4C06-858B-81D8D052A85E}" destId="{C710FEDE-8B84-48B5-A210-3EF4A3DDAC67}" srcOrd="5" destOrd="0" presId="urn:microsoft.com/office/officeart/2005/8/layout/radial6"/>
    <dgm:cxn modelId="{C623939E-DA09-433A-A507-2226E905A6A9}" type="presParOf" srcId="{027325E2-23C6-4C06-858B-81D8D052A85E}" destId="{4B56FDDB-B44E-4281-A5F3-2F52349AD1BA}" srcOrd="6" destOrd="0" presId="urn:microsoft.com/office/officeart/2005/8/layout/radial6"/>
    <dgm:cxn modelId="{3DC74DC9-C01F-44F7-830B-1796EFA9DD2B}" type="presParOf" srcId="{027325E2-23C6-4C06-858B-81D8D052A85E}" destId="{6F810E4F-8574-42C0-86A4-A217C02538AB}" srcOrd="7" destOrd="0" presId="urn:microsoft.com/office/officeart/2005/8/layout/radial6"/>
    <dgm:cxn modelId="{1666E65B-52FF-411B-A44A-F4994FBFA6D0}" type="presParOf" srcId="{027325E2-23C6-4C06-858B-81D8D052A85E}" destId="{FF1D5B58-7BD0-4457-8595-5ED9D6677FD4}" srcOrd="8" destOrd="0" presId="urn:microsoft.com/office/officeart/2005/8/layout/radial6"/>
    <dgm:cxn modelId="{BB9468E3-A96C-4FCC-BE50-D73FC890FF2A}" type="presParOf" srcId="{027325E2-23C6-4C06-858B-81D8D052A85E}" destId="{2A737C0B-BD58-4229-A1C3-E2A44E868CB9}" srcOrd="9" destOrd="0" presId="urn:microsoft.com/office/officeart/2005/8/layout/radial6"/>
    <dgm:cxn modelId="{5972E612-BB19-450F-96E7-B61C41330735}" type="presParOf" srcId="{027325E2-23C6-4C06-858B-81D8D052A85E}" destId="{65D72103-F6CF-452C-9010-CFD11BA6E749}" srcOrd="10" destOrd="0" presId="urn:microsoft.com/office/officeart/2005/8/layout/radial6"/>
    <dgm:cxn modelId="{5D0531D3-C19F-46E7-95D4-0DC8471F1C65}" type="presParOf" srcId="{027325E2-23C6-4C06-858B-81D8D052A85E}" destId="{82FCD261-8D10-444F-9BC7-E67A8370072E}" srcOrd="11" destOrd="0" presId="urn:microsoft.com/office/officeart/2005/8/layout/radial6"/>
    <dgm:cxn modelId="{34B62483-1796-4084-A71D-116F498F167B}" type="presParOf" srcId="{027325E2-23C6-4C06-858B-81D8D052A85E}" destId="{229A783D-F5B2-4DCC-BA2E-5640D044789F}" srcOrd="12" destOrd="0" presId="urn:microsoft.com/office/officeart/2005/8/layout/radial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61038A5-A781-483A-B3BE-3FC4F0B3FF7E}" type="doc">
      <dgm:prSet loTypeId="urn:microsoft.com/office/officeart/2005/8/layout/radial6" loCatId="cycle" qsTypeId="urn:microsoft.com/office/officeart/2005/8/quickstyle/simple1" qsCatId="simple" csTypeId="urn:microsoft.com/office/officeart/2005/8/colors/accent3_1" csCatId="accent3" phldr="1"/>
      <dgm:spPr/>
      <dgm:t>
        <a:bodyPr rtlCol="0"/>
        <a:lstStyle/>
        <a:p>
          <a:pPr rtl="0"/>
          <a:endParaRPr lang="en-US"/>
        </a:p>
      </dgm:t>
    </dgm:pt>
    <dgm:pt modelId="{8EBA43C8-9012-4EA0-B106-6FE159AD46CF}">
      <dgm:prSet phldrT="[Text]"/>
      <dgm:spPr/>
      <dgm:t>
        <a:bodyPr rtlCol="0"/>
        <a:lstStyle/>
        <a:p>
          <a:pPr rtl="0"/>
          <a:r>
            <a:rPr lang="en-US" noProof="0" dirty="0"/>
            <a:t>OEE performance</a:t>
          </a:r>
          <a:endParaRPr lang="el-GR" noProof="0" dirty="0"/>
        </a:p>
      </dgm:t>
      <dgm:extLst>
        <a:ext uri="{E40237B7-FDA0-4F09-8148-C483321AD2D9}">
          <dgm14:cNvPr xmlns:dgm14="http://schemas.microsoft.com/office/drawing/2010/diagram" id="0" name="" title="Task 1- global data"/>
        </a:ext>
      </dgm:extLst>
    </dgm:pt>
    <dgm:pt modelId="{CE87F387-1F98-4174-BA90-BEDB0C412A00}" type="parTrans" cxnId="{2DD76791-EEE3-404F-A5FD-E3CCAA3838FA}">
      <dgm:prSet/>
      <dgm:spPr/>
      <dgm:t>
        <a:bodyPr rtlCol="0"/>
        <a:lstStyle/>
        <a:p>
          <a:pPr rtl="0"/>
          <a:endParaRPr lang="en-US"/>
        </a:p>
      </dgm:t>
    </dgm:pt>
    <dgm:pt modelId="{D145ACA9-EADF-427B-B057-A3789CC70F81}" type="sibTrans" cxnId="{2DD76791-EEE3-404F-A5FD-E3CCAA3838FA}">
      <dgm:prSet/>
      <dgm:spPr/>
      <dgm:t>
        <a:bodyPr rtlCol="0"/>
        <a:lstStyle/>
        <a:p>
          <a:pPr rtl="0"/>
          <a:endParaRPr lang="el-GR" noProof="0" dirty="0"/>
        </a:p>
      </dgm:t>
      <dgm:extLst>
        <a:ext uri="{E40237B7-FDA0-4F09-8148-C483321AD2D9}">
          <dgm14:cNvPr xmlns:dgm14="http://schemas.microsoft.com/office/drawing/2010/diagram" id="0" name="" title="Colored circle connected to tasks"/>
        </a:ext>
      </dgm:extLst>
    </dgm:pt>
    <dgm:pt modelId="{CD789EEF-4B5E-43DD-B856-0213893032FF}">
      <dgm:prSet phldrT="[Text]"/>
      <dgm:spPr/>
      <dgm:t>
        <a:bodyPr rtlCol="0"/>
        <a:lstStyle/>
        <a:p>
          <a:pPr rtl="0"/>
          <a:r>
            <a:rPr lang="el-GR" noProof="0" dirty="0"/>
            <a:t>ΧΡΟΝΟΣ</a:t>
          </a:r>
        </a:p>
      </dgm:t>
      <dgm:extLst>
        <a:ext uri="{E40237B7-FDA0-4F09-8148-C483321AD2D9}">
          <dgm14:cNvPr xmlns:dgm14="http://schemas.microsoft.com/office/drawing/2010/diagram" id="0" name="" title="Group- research network"/>
        </a:ext>
      </dgm:extLst>
    </dgm:pt>
    <dgm:pt modelId="{3C02E6A9-ACFA-4A0B-BCA7-C0E7A7B7D576}" type="parTrans" cxnId="{6C521F0C-E7C7-49CB-BBCF-E50952C8A103}">
      <dgm:prSet/>
      <dgm:spPr/>
      <dgm:t>
        <a:bodyPr rtlCol="0"/>
        <a:lstStyle/>
        <a:p>
          <a:pPr rtl="0"/>
          <a:endParaRPr lang="en-US"/>
        </a:p>
      </dgm:t>
    </dgm:pt>
    <dgm:pt modelId="{28B2834F-F48A-4E43-9FFE-28646D0A4772}" type="sibTrans" cxnId="{6C521F0C-E7C7-49CB-BBCF-E50952C8A103}">
      <dgm:prSet/>
      <dgm:spPr/>
      <dgm:t>
        <a:bodyPr rtlCol="0"/>
        <a:lstStyle/>
        <a:p>
          <a:pPr rtl="0"/>
          <a:endParaRPr lang="en-US"/>
        </a:p>
      </dgm:t>
    </dgm:pt>
    <dgm:pt modelId="{F996E586-D5C4-4739-8868-B0FD782805CC}">
      <dgm:prSet phldrT="[Text]"/>
      <dgm:spPr/>
      <dgm:t>
        <a:bodyPr rtlCol="0"/>
        <a:lstStyle/>
        <a:p>
          <a:pPr rtl="0"/>
          <a:r>
            <a:rPr lang="en-US" noProof="0" dirty="0"/>
            <a:t>Real time data and monitoring</a:t>
          </a:r>
          <a:endParaRPr lang="el-GR" noProof="0" dirty="0"/>
        </a:p>
      </dgm:t>
      <dgm:extLst>
        <a:ext uri="{E40237B7-FDA0-4F09-8148-C483321AD2D9}">
          <dgm14:cNvPr xmlns:dgm14="http://schemas.microsoft.com/office/drawing/2010/diagram" id="0" name="" title="Task 3- brand intelligence"/>
        </a:ext>
      </dgm:extLst>
    </dgm:pt>
    <dgm:pt modelId="{61DA791D-C210-4147-B166-510A0A79B819}" type="parTrans" cxnId="{2CBFA67F-1C24-44FA-9103-45001007CC71}">
      <dgm:prSet/>
      <dgm:spPr/>
      <dgm:t>
        <a:bodyPr rtlCol="0"/>
        <a:lstStyle/>
        <a:p>
          <a:pPr rtl="0"/>
          <a:endParaRPr lang="en-US"/>
        </a:p>
      </dgm:t>
    </dgm:pt>
    <dgm:pt modelId="{CB1BA7E0-042C-43AE-8BAA-00CD48E7B9DE}" type="sibTrans" cxnId="{2CBFA67F-1C24-44FA-9103-45001007CC71}">
      <dgm:prSet/>
      <dgm:spPr/>
      <dgm:t>
        <a:bodyPr rtlCol="0"/>
        <a:lstStyle/>
        <a:p>
          <a:pPr rtl="0"/>
          <a:endParaRPr lang="el-GR" noProof="0" dirty="0"/>
        </a:p>
      </dgm:t>
      <dgm:extLst>
        <a:ext uri="{E40237B7-FDA0-4F09-8148-C483321AD2D9}">
          <dgm14:cNvPr xmlns:dgm14="http://schemas.microsoft.com/office/drawing/2010/diagram" id="0" name="" title="Colored circle connected to tasks"/>
        </a:ext>
      </dgm:extLst>
    </dgm:pt>
    <dgm:pt modelId="{E527DF91-8269-47C0-8443-B92A933E55C7}">
      <dgm:prSet phldrT="[Text]"/>
      <dgm:spPr/>
      <dgm:t>
        <a:bodyPr rtlCol="0"/>
        <a:lstStyle/>
        <a:p>
          <a:pPr rtl="0"/>
          <a:r>
            <a:rPr lang="en-US" noProof="0" dirty="0"/>
            <a:t>Analyzing Production gaps</a:t>
          </a:r>
          <a:endParaRPr lang="el-GR" noProof="0" dirty="0"/>
        </a:p>
      </dgm:t>
      <dgm:extLst>
        <a:ext uri="{E40237B7-FDA0-4F09-8148-C483321AD2D9}">
          <dgm14:cNvPr xmlns:dgm14="http://schemas.microsoft.com/office/drawing/2010/diagram" id="0" name="" title="Task 4- trends"/>
        </a:ext>
      </dgm:extLst>
    </dgm:pt>
    <dgm:pt modelId="{F9853749-1C9C-42A6-BCB2-7AB574DF6415}" type="parTrans" cxnId="{046EE6C8-6533-4DC3-AC55-CB490BF1FD4E}">
      <dgm:prSet/>
      <dgm:spPr/>
      <dgm:t>
        <a:bodyPr rtlCol="0"/>
        <a:lstStyle/>
        <a:p>
          <a:pPr rtl="0"/>
          <a:endParaRPr lang="en-US"/>
        </a:p>
      </dgm:t>
    </dgm:pt>
    <dgm:pt modelId="{163C7DFC-4527-47BF-B087-0E294A8FBDC1}" type="sibTrans" cxnId="{046EE6C8-6533-4DC3-AC55-CB490BF1FD4E}">
      <dgm:prSet/>
      <dgm:spPr/>
      <dgm:t>
        <a:bodyPr rtlCol="0"/>
        <a:lstStyle/>
        <a:p>
          <a:pPr rtl="0"/>
          <a:endParaRPr lang="el-GR" noProof="0" dirty="0"/>
        </a:p>
      </dgm:t>
      <dgm:extLst>
        <a:ext uri="{E40237B7-FDA0-4F09-8148-C483321AD2D9}">
          <dgm14:cNvPr xmlns:dgm14="http://schemas.microsoft.com/office/drawing/2010/diagram" id="0" name="" title="Colored circle connected to tasks"/>
        </a:ext>
      </dgm:extLst>
    </dgm:pt>
    <dgm:pt modelId="{82641D75-9AAE-4A95-A785-B579F086A951}">
      <dgm:prSet phldrT="[Text]"/>
      <dgm:spPr/>
      <dgm:t>
        <a:bodyPr rtlCol="0"/>
        <a:lstStyle/>
        <a:p>
          <a:pPr rtl="0"/>
          <a:r>
            <a:rPr lang="en-US" noProof="0" dirty="0"/>
            <a:t>Statistics and Evaluation</a:t>
          </a:r>
          <a:endParaRPr lang="el-GR" noProof="0" dirty="0"/>
        </a:p>
      </dgm:t>
      <dgm:extLst>
        <a:ext uri="{E40237B7-FDA0-4F09-8148-C483321AD2D9}">
          <dgm14:cNvPr xmlns:dgm14="http://schemas.microsoft.com/office/drawing/2010/diagram" id="0" name="" title="Task 2- benchmarking"/>
        </a:ext>
      </dgm:extLst>
    </dgm:pt>
    <dgm:pt modelId="{37AB307F-421F-4976-BC33-C87760AA27EE}" type="sibTrans" cxnId="{260696CA-DCBA-4021-8AB9-D203FEA3C305}">
      <dgm:prSet/>
      <dgm:spPr/>
      <dgm:t>
        <a:bodyPr rtlCol="0"/>
        <a:lstStyle/>
        <a:p>
          <a:pPr rtl="0"/>
          <a:endParaRPr lang="el-GR" noProof="0" dirty="0"/>
        </a:p>
      </dgm:t>
      <dgm:extLst>
        <a:ext uri="{E40237B7-FDA0-4F09-8148-C483321AD2D9}">
          <dgm14:cNvPr xmlns:dgm14="http://schemas.microsoft.com/office/drawing/2010/diagram" id="0" name="" title="Colored circle connected to tasks"/>
        </a:ext>
      </dgm:extLst>
    </dgm:pt>
    <dgm:pt modelId="{CB3FAB3D-C2BB-4B6B-9848-1997E7AECFCE}" type="parTrans" cxnId="{260696CA-DCBA-4021-8AB9-D203FEA3C305}">
      <dgm:prSet/>
      <dgm:spPr/>
      <dgm:t>
        <a:bodyPr rtlCol="0"/>
        <a:lstStyle/>
        <a:p>
          <a:pPr rtl="0"/>
          <a:endParaRPr lang="en-US"/>
        </a:p>
      </dgm:t>
    </dgm:pt>
    <dgm:pt modelId="{027325E2-23C6-4C06-858B-81D8D052A85E}" type="pres">
      <dgm:prSet presAssocID="{661038A5-A781-483A-B3BE-3FC4F0B3FF7E}" presName="Name0" presStyleCnt="0">
        <dgm:presLayoutVars>
          <dgm:chMax val="1"/>
          <dgm:dir/>
          <dgm:animLvl val="ctr"/>
          <dgm:resizeHandles val="exact"/>
        </dgm:presLayoutVars>
      </dgm:prSet>
      <dgm:spPr/>
    </dgm:pt>
    <dgm:pt modelId="{4D5002D5-010C-429B-8E83-03E155A5B707}" type="pres">
      <dgm:prSet presAssocID="{CD789EEF-4B5E-43DD-B856-0213893032FF}" presName="centerShape" presStyleLbl="node0" presStyleIdx="0" presStyleCnt="1"/>
      <dgm:spPr/>
    </dgm:pt>
    <dgm:pt modelId="{BD6582BC-7D62-4B6F-A5D1-0AE57EEA3EFD}" type="pres">
      <dgm:prSet presAssocID="{8EBA43C8-9012-4EA0-B106-6FE159AD46CF}" presName="node" presStyleLbl="node1" presStyleIdx="0" presStyleCnt="4">
        <dgm:presLayoutVars>
          <dgm:bulletEnabled val="1"/>
        </dgm:presLayoutVars>
      </dgm:prSet>
      <dgm:spPr/>
    </dgm:pt>
    <dgm:pt modelId="{2E112B4B-4AC3-4523-B3DE-6ACAE9149B68}" type="pres">
      <dgm:prSet presAssocID="{8EBA43C8-9012-4EA0-B106-6FE159AD46CF}" presName="dummy" presStyleCnt="0"/>
      <dgm:spPr/>
    </dgm:pt>
    <dgm:pt modelId="{15FB489D-4744-42DD-8ABC-D9C0418A6E88}" type="pres">
      <dgm:prSet presAssocID="{D145ACA9-EADF-427B-B057-A3789CC70F81}" presName="sibTrans" presStyleLbl="sibTrans2D1" presStyleIdx="0" presStyleCnt="4"/>
      <dgm:spPr/>
    </dgm:pt>
    <dgm:pt modelId="{4F208FBD-60FE-4384-9727-45010A37DD1D}" type="pres">
      <dgm:prSet presAssocID="{82641D75-9AAE-4A95-A785-B579F086A951}" presName="node" presStyleLbl="node1" presStyleIdx="1" presStyleCnt="4">
        <dgm:presLayoutVars>
          <dgm:bulletEnabled val="1"/>
        </dgm:presLayoutVars>
      </dgm:prSet>
      <dgm:spPr/>
    </dgm:pt>
    <dgm:pt modelId="{BBC2EDEE-32E3-4BDB-B215-605DDF0C74F0}" type="pres">
      <dgm:prSet presAssocID="{82641D75-9AAE-4A95-A785-B579F086A951}" presName="dummy" presStyleCnt="0"/>
      <dgm:spPr/>
    </dgm:pt>
    <dgm:pt modelId="{C093E4FB-CA0B-4CA5-854F-D3A5B8D8DFC5}" type="pres">
      <dgm:prSet presAssocID="{37AB307F-421F-4976-BC33-C87760AA27EE}" presName="sibTrans" presStyleLbl="sibTrans2D1" presStyleIdx="1" presStyleCnt="4"/>
      <dgm:spPr/>
    </dgm:pt>
    <dgm:pt modelId="{62E303EC-C8C6-4276-B158-8579C8E5C923}" type="pres">
      <dgm:prSet presAssocID="{F996E586-D5C4-4739-8868-B0FD782805CC}" presName="node" presStyleLbl="node1" presStyleIdx="2" presStyleCnt="4">
        <dgm:presLayoutVars>
          <dgm:bulletEnabled val="1"/>
        </dgm:presLayoutVars>
      </dgm:prSet>
      <dgm:spPr/>
    </dgm:pt>
    <dgm:pt modelId="{31A2799F-64DE-4E36-B542-1549C40080F4}" type="pres">
      <dgm:prSet presAssocID="{F996E586-D5C4-4739-8868-B0FD782805CC}" presName="dummy" presStyleCnt="0"/>
      <dgm:spPr/>
    </dgm:pt>
    <dgm:pt modelId="{D8D156EC-0ECD-4B80-8721-D603008A70E6}" type="pres">
      <dgm:prSet presAssocID="{CB1BA7E0-042C-43AE-8BAA-00CD48E7B9DE}" presName="sibTrans" presStyleLbl="sibTrans2D1" presStyleIdx="2" presStyleCnt="4"/>
      <dgm:spPr/>
    </dgm:pt>
    <dgm:pt modelId="{B7D94DD8-4746-4DB5-A9B7-87F44BD7DA33}" type="pres">
      <dgm:prSet presAssocID="{E527DF91-8269-47C0-8443-B92A933E55C7}" presName="node" presStyleLbl="node1" presStyleIdx="3" presStyleCnt="4">
        <dgm:presLayoutVars>
          <dgm:bulletEnabled val="1"/>
        </dgm:presLayoutVars>
      </dgm:prSet>
      <dgm:spPr/>
    </dgm:pt>
    <dgm:pt modelId="{56C84233-446D-4539-836F-DEBC1E093A99}" type="pres">
      <dgm:prSet presAssocID="{E527DF91-8269-47C0-8443-B92A933E55C7}" presName="dummy" presStyleCnt="0"/>
      <dgm:spPr/>
    </dgm:pt>
    <dgm:pt modelId="{31F06B5A-2195-4E59-80BD-B28AD7D69EF8}" type="pres">
      <dgm:prSet presAssocID="{163C7DFC-4527-47BF-B087-0E294A8FBDC1}" presName="sibTrans" presStyleLbl="sibTrans2D1" presStyleIdx="3" presStyleCnt="4"/>
      <dgm:spPr/>
    </dgm:pt>
  </dgm:ptLst>
  <dgm:cxnLst>
    <dgm:cxn modelId="{366DF206-2DA6-46BD-99EA-F423AF9B940C}" type="presOf" srcId="{CD789EEF-4B5E-43DD-B856-0213893032FF}" destId="{4D5002D5-010C-429B-8E83-03E155A5B707}" srcOrd="0" destOrd="0" presId="urn:microsoft.com/office/officeart/2005/8/layout/radial6"/>
    <dgm:cxn modelId="{6C521F0C-E7C7-49CB-BBCF-E50952C8A103}" srcId="{661038A5-A781-483A-B3BE-3FC4F0B3FF7E}" destId="{CD789EEF-4B5E-43DD-B856-0213893032FF}" srcOrd="0" destOrd="0" parTransId="{3C02E6A9-ACFA-4A0B-BCA7-C0E7A7B7D576}" sibTransId="{28B2834F-F48A-4E43-9FFE-28646D0A4772}"/>
    <dgm:cxn modelId="{ACBC723A-18D7-4142-9D5F-CD2F387AEC14}" type="presOf" srcId="{37AB307F-421F-4976-BC33-C87760AA27EE}" destId="{C093E4FB-CA0B-4CA5-854F-D3A5B8D8DFC5}" srcOrd="0" destOrd="0" presId="urn:microsoft.com/office/officeart/2005/8/layout/radial6"/>
    <dgm:cxn modelId="{4A824A41-A45C-4A74-BFBB-AE84D6633796}" type="presOf" srcId="{E527DF91-8269-47C0-8443-B92A933E55C7}" destId="{B7D94DD8-4746-4DB5-A9B7-87F44BD7DA33}" srcOrd="0" destOrd="0" presId="urn:microsoft.com/office/officeart/2005/8/layout/radial6"/>
    <dgm:cxn modelId="{71378B65-85CF-42D5-8B77-29B0B2D592AB}" type="presOf" srcId="{163C7DFC-4527-47BF-B087-0E294A8FBDC1}" destId="{31F06B5A-2195-4E59-80BD-B28AD7D69EF8}" srcOrd="0" destOrd="0" presId="urn:microsoft.com/office/officeart/2005/8/layout/radial6"/>
    <dgm:cxn modelId="{2CBFA67F-1C24-44FA-9103-45001007CC71}" srcId="{CD789EEF-4B5E-43DD-B856-0213893032FF}" destId="{F996E586-D5C4-4739-8868-B0FD782805CC}" srcOrd="2" destOrd="0" parTransId="{61DA791D-C210-4147-B166-510A0A79B819}" sibTransId="{CB1BA7E0-042C-43AE-8BAA-00CD48E7B9DE}"/>
    <dgm:cxn modelId="{A47D798B-23A1-434D-A8EF-2D9DA552FDC4}" type="presOf" srcId="{F996E586-D5C4-4739-8868-B0FD782805CC}" destId="{62E303EC-C8C6-4276-B158-8579C8E5C923}" srcOrd="0" destOrd="0" presId="urn:microsoft.com/office/officeart/2005/8/layout/radial6"/>
    <dgm:cxn modelId="{2DD76791-EEE3-404F-A5FD-E3CCAA3838FA}" srcId="{CD789EEF-4B5E-43DD-B856-0213893032FF}" destId="{8EBA43C8-9012-4EA0-B106-6FE159AD46CF}" srcOrd="0" destOrd="0" parTransId="{CE87F387-1F98-4174-BA90-BEDB0C412A00}" sibTransId="{D145ACA9-EADF-427B-B057-A3789CC70F81}"/>
    <dgm:cxn modelId="{C584C7A3-8B97-4AEC-8EC5-85AC219EDED1}" type="presOf" srcId="{D145ACA9-EADF-427B-B057-A3789CC70F81}" destId="{15FB489D-4744-42DD-8ABC-D9C0418A6E88}" srcOrd="0" destOrd="0" presId="urn:microsoft.com/office/officeart/2005/8/layout/radial6"/>
    <dgm:cxn modelId="{887CFEAE-0E98-4C08-8433-22BA48B278A5}" type="presOf" srcId="{82641D75-9AAE-4A95-A785-B579F086A951}" destId="{4F208FBD-60FE-4384-9727-45010A37DD1D}" srcOrd="0" destOrd="0" presId="urn:microsoft.com/office/officeart/2005/8/layout/radial6"/>
    <dgm:cxn modelId="{C17784BD-7342-487C-8A02-14AC262D400B}" type="presOf" srcId="{8EBA43C8-9012-4EA0-B106-6FE159AD46CF}" destId="{BD6582BC-7D62-4B6F-A5D1-0AE57EEA3EFD}" srcOrd="0" destOrd="0" presId="urn:microsoft.com/office/officeart/2005/8/layout/radial6"/>
    <dgm:cxn modelId="{046EE6C8-6533-4DC3-AC55-CB490BF1FD4E}" srcId="{CD789EEF-4B5E-43DD-B856-0213893032FF}" destId="{E527DF91-8269-47C0-8443-B92A933E55C7}" srcOrd="3" destOrd="0" parTransId="{F9853749-1C9C-42A6-BCB2-7AB574DF6415}" sibTransId="{163C7DFC-4527-47BF-B087-0E294A8FBDC1}"/>
    <dgm:cxn modelId="{260696CA-DCBA-4021-8AB9-D203FEA3C305}" srcId="{CD789EEF-4B5E-43DD-B856-0213893032FF}" destId="{82641D75-9AAE-4A95-A785-B579F086A951}" srcOrd="1" destOrd="0" parTransId="{CB3FAB3D-C2BB-4B6B-9848-1997E7AECFCE}" sibTransId="{37AB307F-421F-4976-BC33-C87760AA27EE}"/>
    <dgm:cxn modelId="{832629D0-A6A7-4246-8E20-8FD2EEADC470}" type="presOf" srcId="{661038A5-A781-483A-B3BE-3FC4F0B3FF7E}" destId="{027325E2-23C6-4C06-858B-81D8D052A85E}" srcOrd="0" destOrd="0" presId="urn:microsoft.com/office/officeart/2005/8/layout/radial6"/>
    <dgm:cxn modelId="{813D9DE7-B035-4B7F-BCD3-6C75B6B26C4B}" type="presOf" srcId="{CB1BA7E0-042C-43AE-8BAA-00CD48E7B9DE}" destId="{D8D156EC-0ECD-4B80-8721-D603008A70E6}" srcOrd="0" destOrd="0" presId="urn:microsoft.com/office/officeart/2005/8/layout/radial6"/>
    <dgm:cxn modelId="{C5A1B725-DA11-4EDD-BD11-552FCD0B6DD7}" type="presParOf" srcId="{027325E2-23C6-4C06-858B-81D8D052A85E}" destId="{4D5002D5-010C-429B-8E83-03E155A5B707}" srcOrd="0" destOrd="0" presId="urn:microsoft.com/office/officeart/2005/8/layout/radial6"/>
    <dgm:cxn modelId="{05AE4889-9F30-477B-A036-F4CFCB606ED5}" type="presParOf" srcId="{027325E2-23C6-4C06-858B-81D8D052A85E}" destId="{BD6582BC-7D62-4B6F-A5D1-0AE57EEA3EFD}" srcOrd="1" destOrd="0" presId="urn:microsoft.com/office/officeart/2005/8/layout/radial6"/>
    <dgm:cxn modelId="{1E2DFD92-9C20-434E-968D-36982BBFDEFE}" type="presParOf" srcId="{027325E2-23C6-4C06-858B-81D8D052A85E}" destId="{2E112B4B-4AC3-4523-B3DE-6ACAE9149B68}" srcOrd="2" destOrd="0" presId="urn:microsoft.com/office/officeart/2005/8/layout/radial6"/>
    <dgm:cxn modelId="{9D2DBEBE-6F81-43C2-9B57-841997A5668B}" type="presParOf" srcId="{027325E2-23C6-4C06-858B-81D8D052A85E}" destId="{15FB489D-4744-42DD-8ABC-D9C0418A6E88}" srcOrd="3" destOrd="0" presId="urn:microsoft.com/office/officeart/2005/8/layout/radial6"/>
    <dgm:cxn modelId="{A8EE7C8C-AED8-4913-9AC3-B9D3F66C1D2C}" type="presParOf" srcId="{027325E2-23C6-4C06-858B-81D8D052A85E}" destId="{4F208FBD-60FE-4384-9727-45010A37DD1D}" srcOrd="4" destOrd="0" presId="urn:microsoft.com/office/officeart/2005/8/layout/radial6"/>
    <dgm:cxn modelId="{CDAF6FE2-FB5A-4A2F-8F54-CC977F15E242}" type="presParOf" srcId="{027325E2-23C6-4C06-858B-81D8D052A85E}" destId="{BBC2EDEE-32E3-4BDB-B215-605DDF0C74F0}" srcOrd="5" destOrd="0" presId="urn:microsoft.com/office/officeart/2005/8/layout/radial6"/>
    <dgm:cxn modelId="{1048E33C-3F1F-417D-B47F-46D7D865FAA2}" type="presParOf" srcId="{027325E2-23C6-4C06-858B-81D8D052A85E}" destId="{C093E4FB-CA0B-4CA5-854F-D3A5B8D8DFC5}" srcOrd="6" destOrd="0" presId="urn:microsoft.com/office/officeart/2005/8/layout/radial6"/>
    <dgm:cxn modelId="{994E0C2F-9020-420A-A585-369CE7394E95}" type="presParOf" srcId="{027325E2-23C6-4C06-858B-81D8D052A85E}" destId="{62E303EC-C8C6-4276-B158-8579C8E5C923}" srcOrd="7" destOrd="0" presId="urn:microsoft.com/office/officeart/2005/8/layout/radial6"/>
    <dgm:cxn modelId="{353863BE-707C-4D53-9323-7699BB021F82}" type="presParOf" srcId="{027325E2-23C6-4C06-858B-81D8D052A85E}" destId="{31A2799F-64DE-4E36-B542-1549C40080F4}" srcOrd="8" destOrd="0" presId="urn:microsoft.com/office/officeart/2005/8/layout/radial6"/>
    <dgm:cxn modelId="{CDA94E38-F3CB-4148-BA8C-C5989FE97916}" type="presParOf" srcId="{027325E2-23C6-4C06-858B-81D8D052A85E}" destId="{D8D156EC-0ECD-4B80-8721-D603008A70E6}" srcOrd="9" destOrd="0" presId="urn:microsoft.com/office/officeart/2005/8/layout/radial6"/>
    <dgm:cxn modelId="{C1A6F952-D88A-4670-8055-7B5C6A439228}" type="presParOf" srcId="{027325E2-23C6-4C06-858B-81D8D052A85E}" destId="{B7D94DD8-4746-4DB5-A9B7-87F44BD7DA33}" srcOrd="10" destOrd="0" presId="urn:microsoft.com/office/officeart/2005/8/layout/radial6"/>
    <dgm:cxn modelId="{4DADB740-59AF-47B8-9D87-1CC8890D7471}" type="presParOf" srcId="{027325E2-23C6-4C06-858B-81D8D052A85E}" destId="{56C84233-446D-4539-836F-DEBC1E093A99}" srcOrd="11" destOrd="0" presId="urn:microsoft.com/office/officeart/2005/8/layout/radial6"/>
    <dgm:cxn modelId="{EB89EDF9-DCF5-460B-B027-BA936580B8ED}" type="presParOf" srcId="{027325E2-23C6-4C06-858B-81D8D052A85E}" destId="{31F06B5A-2195-4E59-80BD-B28AD7D69EF8}" srcOrd="12" destOrd="0" presId="urn:microsoft.com/office/officeart/2005/8/layout/radial6"/>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61038A5-A781-483A-B3BE-3FC4F0B3FF7E}" type="doc">
      <dgm:prSet loTypeId="urn:microsoft.com/office/officeart/2005/8/layout/radial6" loCatId="cycle" qsTypeId="urn:microsoft.com/office/officeart/2005/8/quickstyle/simple1" qsCatId="simple" csTypeId="urn:microsoft.com/office/officeart/2005/8/colors/accent6_1" csCatId="accent6" phldr="1"/>
      <dgm:spPr/>
      <dgm:t>
        <a:bodyPr rtlCol="0"/>
        <a:lstStyle/>
        <a:p>
          <a:pPr rtl="0"/>
          <a:endParaRPr lang="en-US"/>
        </a:p>
      </dgm:t>
    </dgm:pt>
    <dgm:pt modelId="{CD789EEF-4B5E-43DD-B856-0213893032FF}">
      <dgm:prSet phldrT="[Text]"/>
      <dgm:spPr/>
      <dgm:t>
        <a:bodyPr rtlCol="0"/>
        <a:lstStyle/>
        <a:p>
          <a:pPr rtl="0"/>
          <a:r>
            <a:rPr lang="el-GR" noProof="0" dirty="0"/>
            <a:t>ΕΝΕΡΓΕΙΑ</a:t>
          </a:r>
        </a:p>
      </dgm:t>
      <dgm:extLst>
        <a:ext uri="{E40237B7-FDA0-4F09-8148-C483321AD2D9}">
          <dgm14:cNvPr xmlns:dgm14="http://schemas.microsoft.com/office/drawing/2010/diagram" id="0" name="" title="Group- industry and technology markets "/>
        </a:ext>
      </dgm:extLst>
    </dgm:pt>
    <dgm:pt modelId="{3C02E6A9-ACFA-4A0B-BCA7-C0E7A7B7D576}" type="parTrans" cxnId="{6C521F0C-E7C7-49CB-BBCF-E50952C8A103}">
      <dgm:prSet/>
      <dgm:spPr/>
      <dgm:t>
        <a:bodyPr rtlCol="0"/>
        <a:lstStyle/>
        <a:p>
          <a:pPr rtl="0"/>
          <a:endParaRPr lang="en-US"/>
        </a:p>
      </dgm:t>
    </dgm:pt>
    <dgm:pt modelId="{28B2834F-F48A-4E43-9FFE-28646D0A4772}" type="sibTrans" cxnId="{6C521F0C-E7C7-49CB-BBCF-E50952C8A103}">
      <dgm:prSet/>
      <dgm:spPr/>
      <dgm:t>
        <a:bodyPr rtlCol="0"/>
        <a:lstStyle/>
        <a:p>
          <a:pPr rtl="0"/>
          <a:endParaRPr lang="en-US"/>
        </a:p>
      </dgm:t>
    </dgm:pt>
    <dgm:pt modelId="{73944C55-B574-4912-B6D4-96704765C5DA}">
      <dgm:prSet phldrT="[Text]"/>
      <dgm:spPr/>
      <dgm:t>
        <a:bodyPr rtlCol="0"/>
        <a:lstStyle/>
        <a:p>
          <a:pPr rtl="0"/>
          <a:r>
            <a:rPr lang="en-US" noProof="0" dirty="0"/>
            <a:t>Cost per produced item</a:t>
          </a:r>
          <a:endParaRPr lang="el-GR" noProof="0" dirty="0"/>
        </a:p>
      </dgm:t>
      <dgm:extLst>
        <a:ext uri="{E40237B7-FDA0-4F09-8148-C483321AD2D9}">
          <dgm14:cNvPr xmlns:dgm14="http://schemas.microsoft.com/office/drawing/2010/diagram" id="0" name="" title="Task 1- finance"/>
        </a:ext>
      </dgm:extLst>
    </dgm:pt>
    <dgm:pt modelId="{504D50CC-20F6-4E6F-9556-ABED24ADFDC1}" type="parTrans" cxnId="{8D360C82-0AC0-43F0-975A-3659E81DC079}">
      <dgm:prSet/>
      <dgm:spPr/>
      <dgm:t>
        <a:bodyPr rtlCol="0"/>
        <a:lstStyle/>
        <a:p>
          <a:pPr rtl="0"/>
          <a:endParaRPr lang="en-US"/>
        </a:p>
      </dgm:t>
    </dgm:pt>
    <dgm:pt modelId="{EA3F9B71-30C2-492E-9E0D-5C84A662F1B5}" type="sibTrans" cxnId="{8D360C82-0AC0-43F0-975A-3659E81DC079}">
      <dgm:prSet/>
      <dgm:spPr/>
      <dgm:t>
        <a:bodyPr rtlCol="0"/>
        <a:lstStyle/>
        <a:p>
          <a:pPr rtl="0"/>
          <a:endParaRPr lang="el-GR" noProof="0" dirty="0"/>
        </a:p>
      </dgm:t>
      <dgm:extLst>
        <a:ext uri="{E40237B7-FDA0-4F09-8148-C483321AD2D9}">
          <dgm14:cNvPr xmlns:dgm14="http://schemas.microsoft.com/office/drawing/2010/diagram" id="0" name="" title="Colored circle connected to tasks"/>
        </a:ext>
      </dgm:extLst>
    </dgm:pt>
    <dgm:pt modelId="{4E6389A8-06FC-4C03-B153-42D3474C55AA}">
      <dgm:prSet phldrT="[Text]"/>
      <dgm:spPr/>
      <dgm:t>
        <a:bodyPr rtlCol="0"/>
        <a:lstStyle/>
        <a:p>
          <a:pPr rtl="0"/>
          <a:r>
            <a:rPr lang="en-US" noProof="0" dirty="0"/>
            <a:t>Advanced power management</a:t>
          </a:r>
          <a:endParaRPr lang="el-GR" noProof="0" dirty="0"/>
        </a:p>
      </dgm:t>
      <dgm:extLst>
        <a:ext uri="{E40237B7-FDA0-4F09-8148-C483321AD2D9}">
          <dgm14:cNvPr xmlns:dgm14="http://schemas.microsoft.com/office/drawing/2010/diagram" id="0" name="" title="Task 5- b2b services"/>
        </a:ext>
      </dgm:extLst>
    </dgm:pt>
    <dgm:pt modelId="{5520D283-B341-4EA9-B020-2F32B8BBB5D6}" type="parTrans" cxnId="{954B0F19-7460-4C03-BD49-EC2E19DE47AE}">
      <dgm:prSet/>
      <dgm:spPr/>
      <dgm:t>
        <a:bodyPr rtlCol="0"/>
        <a:lstStyle/>
        <a:p>
          <a:pPr rtl="0"/>
          <a:endParaRPr lang="en-US"/>
        </a:p>
      </dgm:t>
    </dgm:pt>
    <dgm:pt modelId="{EAA65136-0586-4A18-8E15-B49CA4E3CBD5}" type="sibTrans" cxnId="{954B0F19-7460-4C03-BD49-EC2E19DE47AE}">
      <dgm:prSet/>
      <dgm:spPr/>
      <dgm:t>
        <a:bodyPr rtlCol="0"/>
        <a:lstStyle/>
        <a:p>
          <a:pPr rtl="0"/>
          <a:endParaRPr lang="el-GR" noProof="0" dirty="0"/>
        </a:p>
      </dgm:t>
      <dgm:extLst>
        <a:ext uri="{E40237B7-FDA0-4F09-8148-C483321AD2D9}">
          <dgm14:cNvPr xmlns:dgm14="http://schemas.microsoft.com/office/drawing/2010/diagram" id="0" name="" title="Colored circle connected to tasks"/>
        </a:ext>
      </dgm:extLst>
    </dgm:pt>
    <dgm:pt modelId="{69EBE7D1-BE70-46BE-9D79-C5814DB3A871}">
      <dgm:prSet phldrT="[Text]"/>
      <dgm:spPr/>
      <dgm:t>
        <a:bodyPr rtlCol="0"/>
        <a:lstStyle/>
        <a:p>
          <a:pPr rtl="0"/>
          <a:r>
            <a:rPr lang="en-US" noProof="0" dirty="0"/>
            <a:t>Advanced Reporting </a:t>
          </a:r>
          <a:endParaRPr lang="el-GR" noProof="0" dirty="0"/>
        </a:p>
      </dgm:t>
      <dgm:extLst>
        <a:ext uri="{E40237B7-FDA0-4F09-8148-C483321AD2D9}">
          <dgm14:cNvPr xmlns:dgm14="http://schemas.microsoft.com/office/drawing/2010/diagram" id="0" name="" title="Task 3- machinery"/>
        </a:ext>
      </dgm:extLst>
    </dgm:pt>
    <dgm:pt modelId="{627A88F5-2AA3-4C7F-A403-DF00BC694EFE}" type="parTrans" cxnId="{61C6190C-8806-43E0-948E-D75F8CB9111E}">
      <dgm:prSet/>
      <dgm:spPr/>
      <dgm:t>
        <a:bodyPr rtlCol="0"/>
        <a:lstStyle/>
        <a:p>
          <a:pPr rtl="0"/>
          <a:endParaRPr lang="en-US"/>
        </a:p>
      </dgm:t>
    </dgm:pt>
    <dgm:pt modelId="{307D811D-5444-4AA7-9B96-1D0EAD280298}" type="sibTrans" cxnId="{61C6190C-8806-43E0-948E-D75F8CB9111E}">
      <dgm:prSet/>
      <dgm:spPr/>
      <dgm:t>
        <a:bodyPr rtlCol="0"/>
        <a:lstStyle/>
        <a:p>
          <a:pPr rtl="0"/>
          <a:endParaRPr lang="el-GR" noProof="0" dirty="0"/>
        </a:p>
      </dgm:t>
      <dgm:extLst>
        <a:ext uri="{E40237B7-FDA0-4F09-8148-C483321AD2D9}">
          <dgm14:cNvPr xmlns:dgm14="http://schemas.microsoft.com/office/drawing/2010/diagram" id="0" name="" title="Colored circle connected to tasks"/>
        </a:ext>
      </dgm:extLst>
    </dgm:pt>
    <dgm:pt modelId="{3F284474-E89D-4B8C-8975-E7FAEEABCBB5}">
      <dgm:prSet phldrT="[Text]"/>
      <dgm:spPr/>
      <dgm:t>
        <a:bodyPr rtlCol="0"/>
        <a:lstStyle/>
        <a:p>
          <a:pPr rtl="0"/>
          <a:r>
            <a:rPr lang="en-US" noProof="0" dirty="0"/>
            <a:t>Global facilities dashboard</a:t>
          </a:r>
          <a:endParaRPr lang="el-GR" noProof="0" dirty="0"/>
        </a:p>
      </dgm:t>
      <dgm:extLst>
        <a:ext uri="{E40237B7-FDA0-4F09-8148-C483321AD2D9}">
          <dgm14:cNvPr xmlns:dgm14="http://schemas.microsoft.com/office/drawing/2010/diagram" id="0" name="" title="Task 2- media"/>
        </a:ext>
      </dgm:extLst>
    </dgm:pt>
    <dgm:pt modelId="{48F1A7B9-58FB-42C1-B6C2-DFEAE8A48B4C}" type="parTrans" cxnId="{1D015BDF-9549-43E2-8256-4221F01FAF1B}">
      <dgm:prSet/>
      <dgm:spPr/>
      <dgm:t>
        <a:bodyPr rtlCol="0"/>
        <a:lstStyle/>
        <a:p>
          <a:pPr rtl="0"/>
          <a:endParaRPr lang="en-US"/>
        </a:p>
      </dgm:t>
    </dgm:pt>
    <dgm:pt modelId="{7259A812-0082-4ED4-99CB-FC40BD4FF4CF}" type="sibTrans" cxnId="{1D015BDF-9549-43E2-8256-4221F01FAF1B}">
      <dgm:prSet/>
      <dgm:spPr/>
      <dgm:t>
        <a:bodyPr rtlCol="0"/>
        <a:lstStyle/>
        <a:p>
          <a:pPr rtl="0"/>
          <a:endParaRPr lang="el-GR" noProof="0" dirty="0"/>
        </a:p>
      </dgm:t>
      <dgm:extLst>
        <a:ext uri="{E40237B7-FDA0-4F09-8148-C483321AD2D9}">
          <dgm14:cNvPr xmlns:dgm14="http://schemas.microsoft.com/office/drawing/2010/diagram" id="0" name="" title="Colored circle connected to tasks"/>
        </a:ext>
      </dgm:extLst>
    </dgm:pt>
    <dgm:pt modelId="{934E904C-2930-48B2-8587-2193A99A0C68}">
      <dgm:prSet phldrT="[Text]"/>
      <dgm:spPr/>
      <dgm:t>
        <a:bodyPr rtlCol="0"/>
        <a:lstStyle/>
        <a:p>
          <a:pPr rtl="0"/>
          <a:r>
            <a:rPr lang="en-US" noProof="0" dirty="0"/>
            <a:t>ISO 50001 compliance</a:t>
          </a:r>
          <a:endParaRPr lang="el-GR" noProof="0" dirty="0"/>
        </a:p>
      </dgm:t>
      <dgm:extLst>
        <a:ext uri="{E40237B7-FDA0-4F09-8148-C483321AD2D9}">
          <dgm14:cNvPr xmlns:dgm14="http://schemas.microsoft.com/office/drawing/2010/diagram" id="0" name="" title="Task 4- trade"/>
        </a:ext>
      </dgm:extLst>
    </dgm:pt>
    <dgm:pt modelId="{667B58EC-623F-43E2-B548-FEA53B13F2FF}" type="parTrans" cxnId="{C888B978-9E66-44C3-84F1-6B8B31A3D48E}">
      <dgm:prSet/>
      <dgm:spPr/>
      <dgm:t>
        <a:bodyPr rtlCol="0"/>
        <a:lstStyle/>
        <a:p>
          <a:pPr rtl="0"/>
          <a:endParaRPr lang="en-US"/>
        </a:p>
      </dgm:t>
    </dgm:pt>
    <dgm:pt modelId="{AF992532-F1C5-49FB-97CF-BBDE63990D2E}" type="sibTrans" cxnId="{C888B978-9E66-44C3-84F1-6B8B31A3D48E}">
      <dgm:prSet/>
      <dgm:spPr/>
      <dgm:t>
        <a:bodyPr rtlCol="0"/>
        <a:lstStyle/>
        <a:p>
          <a:pPr rtl="0"/>
          <a:endParaRPr lang="el-GR" noProof="0" dirty="0"/>
        </a:p>
      </dgm:t>
      <dgm:extLst>
        <a:ext uri="{E40237B7-FDA0-4F09-8148-C483321AD2D9}">
          <dgm14:cNvPr xmlns:dgm14="http://schemas.microsoft.com/office/drawing/2010/diagram" id="0" name="" title="Colored circle connected to tasks"/>
        </a:ext>
      </dgm:extLst>
    </dgm:pt>
    <dgm:pt modelId="{027325E2-23C6-4C06-858B-81D8D052A85E}" type="pres">
      <dgm:prSet presAssocID="{661038A5-A781-483A-B3BE-3FC4F0B3FF7E}" presName="Name0" presStyleCnt="0">
        <dgm:presLayoutVars>
          <dgm:chMax val="1"/>
          <dgm:dir/>
          <dgm:animLvl val="ctr"/>
          <dgm:resizeHandles val="exact"/>
        </dgm:presLayoutVars>
      </dgm:prSet>
      <dgm:spPr/>
    </dgm:pt>
    <dgm:pt modelId="{4D5002D5-010C-429B-8E83-03E155A5B707}" type="pres">
      <dgm:prSet presAssocID="{CD789EEF-4B5E-43DD-B856-0213893032FF}" presName="centerShape" presStyleLbl="node0" presStyleIdx="0" presStyleCnt="1"/>
      <dgm:spPr/>
    </dgm:pt>
    <dgm:pt modelId="{706397F1-7B6F-4F90-B867-7FA944DD4D4B}" type="pres">
      <dgm:prSet presAssocID="{73944C55-B574-4912-B6D4-96704765C5DA}" presName="node" presStyleLbl="node1" presStyleIdx="0" presStyleCnt="5">
        <dgm:presLayoutVars>
          <dgm:bulletEnabled val="1"/>
        </dgm:presLayoutVars>
      </dgm:prSet>
      <dgm:spPr/>
    </dgm:pt>
    <dgm:pt modelId="{A0B88965-212A-4123-9D63-12A248FA925A}" type="pres">
      <dgm:prSet presAssocID="{73944C55-B574-4912-B6D4-96704765C5DA}" presName="dummy" presStyleCnt="0"/>
      <dgm:spPr/>
    </dgm:pt>
    <dgm:pt modelId="{595DC414-F427-4721-AA99-74967B2EEB24}" type="pres">
      <dgm:prSet presAssocID="{EA3F9B71-30C2-492E-9E0D-5C84A662F1B5}" presName="sibTrans" presStyleLbl="sibTrans2D1" presStyleIdx="0" presStyleCnt="5"/>
      <dgm:spPr/>
    </dgm:pt>
    <dgm:pt modelId="{29583AF0-0E28-42A0-8D81-653A8B81695C}" type="pres">
      <dgm:prSet presAssocID="{3F284474-E89D-4B8C-8975-E7FAEEABCBB5}" presName="node" presStyleLbl="node1" presStyleIdx="1" presStyleCnt="5">
        <dgm:presLayoutVars>
          <dgm:bulletEnabled val="1"/>
        </dgm:presLayoutVars>
      </dgm:prSet>
      <dgm:spPr/>
    </dgm:pt>
    <dgm:pt modelId="{F2E2005A-DBC6-43A8-9630-F0ABCB94D084}" type="pres">
      <dgm:prSet presAssocID="{3F284474-E89D-4B8C-8975-E7FAEEABCBB5}" presName="dummy" presStyleCnt="0"/>
      <dgm:spPr/>
    </dgm:pt>
    <dgm:pt modelId="{09FAE67E-6718-4FEB-B58F-524E280EC826}" type="pres">
      <dgm:prSet presAssocID="{7259A812-0082-4ED4-99CB-FC40BD4FF4CF}" presName="sibTrans" presStyleLbl="sibTrans2D1" presStyleIdx="1" presStyleCnt="5"/>
      <dgm:spPr/>
    </dgm:pt>
    <dgm:pt modelId="{59E2355A-1EAB-4CCA-AC8F-02D9581B17F5}" type="pres">
      <dgm:prSet presAssocID="{69EBE7D1-BE70-46BE-9D79-C5814DB3A871}" presName="node" presStyleLbl="node1" presStyleIdx="2" presStyleCnt="5">
        <dgm:presLayoutVars>
          <dgm:bulletEnabled val="1"/>
        </dgm:presLayoutVars>
      </dgm:prSet>
      <dgm:spPr/>
    </dgm:pt>
    <dgm:pt modelId="{865A8E88-F3D1-4E89-BCE2-9EFAADBA6646}" type="pres">
      <dgm:prSet presAssocID="{69EBE7D1-BE70-46BE-9D79-C5814DB3A871}" presName="dummy" presStyleCnt="0"/>
      <dgm:spPr/>
    </dgm:pt>
    <dgm:pt modelId="{CF81F1FF-65F4-4B12-B585-A2C6DFD41A08}" type="pres">
      <dgm:prSet presAssocID="{307D811D-5444-4AA7-9B96-1D0EAD280298}" presName="sibTrans" presStyleLbl="sibTrans2D1" presStyleIdx="2" presStyleCnt="5"/>
      <dgm:spPr/>
    </dgm:pt>
    <dgm:pt modelId="{DEF63668-B5CC-4B19-9781-A439DB715929}" type="pres">
      <dgm:prSet presAssocID="{934E904C-2930-48B2-8587-2193A99A0C68}" presName="node" presStyleLbl="node1" presStyleIdx="3" presStyleCnt="5">
        <dgm:presLayoutVars>
          <dgm:bulletEnabled val="1"/>
        </dgm:presLayoutVars>
      </dgm:prSet>
      <dgm:spPr/>
    </dgm:pt>
    <dgm:pt modelId="{FB6AF957-C5C6-42D6-B141-782B0688E00F}" type="pres">
      <dgm:prSet presAssocID="{934E904C-2930-48B2-8587-2193A99A0C68}" presName="dummy" presStyleCnt="0"/>
      <dgm:spPr/>
    </dgm:pt>
    <dgm:pt modelId="{0A99646A-DC8B-4820-AB30-806A2969E974}" type="pres">
      <dgm:prSet presAssocID="{AF992532-F1C5-49FB-97CF-BBDE63990D2E}" presName="sibTrans" presStyleLbl="sibTrans2D1" presStyleIdx="3" presStyleCnt="5"/>
      <dgm:spPr/>
    </dgm:pt>
    <dgm:pt modelId="{DA035073-3C95-428D-888D-88D84B959E42}" type="pres">
      <dgm:prSet presAssocID="{4E6389A8-06FC-4C03-B153-42D3474C55AA}" presName="node" presStyleLbl="node1" presStyleIdx="4" presStyleCnt="5">
        <dgm:presLayoutVars>
          <dgm:bulletEnabled val="1"/>
        </dgm:presLayoutVars>
      </dgm:prSet>
      <dgm:spPr/>
    </dgm:pt>
    <dgm:pt modelId="{A69A1A16-AE82-48D0-8A32-22E5B79EE2CB}" type="pres">
      <dgm:prSet presAssocID="{4E6389A8-06FC-4C03-B153-42D3474C55AA}" presName="dummy" presStyleCnt="0"/>
      <dgm:spPr/>
    </dgm:pt>
    <dgm:pt modelId="{5CBFE174-2633-4C76-9E34-B9E6281630FC}" type="pres">
      <dgm:prSet presAssocID="{EAA65136-0586-4A18-8E15-B49CA4E3CBD5}" presName="sibTrans" presStyleLbl="sibTrans2D1" presStyleIdx="4" presStyleCnt="5"/>
      <dgm:spPr/>
    </dgm:pt>
  </dgm:ptLst>
  <dgm:cxnLst>
    <dgm:cxn modelId="{9A65AC02-DC70-449C-9B70-76DFC168EB2C}" type="presOf" srcId="{3F284474-E89D-4B8C-8975-E7FAEEABCBB5}" destId="{29583AF0-0E28-42A0-8D81-653A8B81695C}" srcOrd="0" destOrd="0" presId="urn:microsoft.com/office/officeart/2005/8/layout/radial6"/>
    <dgm:cxn modelId="{61C6190C-8806-43E0-948E-D75F8CB9111E}" srcId="{CD789EEF-4B5E-43DD-B856-0213893032FF}" destId="{69EBE7D1-BE70-46BE-9D79-C5814DB3A871}" srcOrd="2" destOrd="0" parTransId="{627A88F5-2AA3-4C7F-A403-DF00BC694EFE}" sibTransId="{307D811D-5444-4AA7-9B96-1D0EAD280298}"/>
    <dgm:cxn modelId="{6C521F0C-E7C7-49CB-BBCF-E50952C8A103}" srcId="{661038A5-A781-483A-B3BE-3FC4F0B3FF7E}" destId="{CD789EEF-4B5E-43DD-B856-0213893032FF}" srcOrd="0" destOrd="0" parTransId="{3C02E6A9-ACFA-4A0B-BCA7-C0E7A7B7D576}" sibTransId="{28B2834F-F48A-4E43-9FFE-28646D0A4772}"/>
    <dgm:cxn modelId="{954B0F19-7460-4C03-BD49-EC2E19DE47AE}" srcId="{CD789EEF-4B5E-43DD-B856-0213893032FF}" destId="{4E6389A8-06FC-4C03-B153-42D3474C55AA}" srcOrd="4" destOrd="0" parTransId="{5520D283-B341-4EA9-B020-2F32B8BBB5D6}" sibTransId="{EAA65136-0586-4A18-8E15-B49CA4E3CBD5}"/>
    <dgm:cxn modelId="{DF65EE2F-65F5-4F70-995A-02BEADD8DAF2}" type="presOf" srcId="{CD789EEF-4B5E-43DD-B856-0213893032FF}" destId="{4D5002D5-010C-429B-8E83-03E155A5B707}" srcOrd="0" destOrd="0" presId="urn:microsoft.com/office/officeart/2005/8/layout/radial6"/>
    <dgm:cxn modelId="{F7C80E5E-1127-4B7A-8C1F-4012D9BF2236}" type="presOf" srcId="{7259A812-0082-4ED4-99CB-FC40BD4FF4CF}" destId="{09FAE67E-6718-4FEB-B58F-524E280EC826}" srcOrd="0" destOrd="0" presId="urn:microsoft.com/office/officeart/2005/8/layout/radial6"/>
    <dgm:cxn modelId="{F58FF548-9DF5-4CE8-AFDB-05D46377224A}" type="presOf" srcId="{307D811D-5444-4AA7-9B96-1D0EAD280298}" destId="{CF81F1FF-65F4-4B12-B585-A2C6DFD41A08}" srcOrd="0" destOrd="0" presId="urn:microsoft.com/office/officeart/2005/8/layout/radial6"/>
    <dgm:cxn modelId="{BB345A6E-F8A2-40BF-8103-2C718CDD5EA2}" type="presOf" srcId="{69EBE7D1-BE70-46BE-9D79-C5814DB3A871}" destId="{59E2355A-1EAB-4CCA-AC8F-02D9581B17F5}" srcOrd="0" destOrd="0" presId="urn:microsoft.com/office/officeart/2005/8/layout/radial6"/>
    <dgm:cxn modelId="{C888B978-9E66-44C3-84F1-6B8B31A3D48E}" srcId="{CD789EEF-4B5E-43DD-B856-0213893032FF}" destId="{934E904C-2930-48B2-8587-2193A99A0C68}" srcOrd="3" destOrd="0" parTransId="{667B58EC-623F-43E2-B548-FEA53B13F2FF}" sibTransId="{AF992532-F1C5-49FB-97CF-BBDE63990D2E}"/>
    <dgm:cxn modelId="{BCD0F77E-09A2-4E16-83E8-73023503617B}" type="presOf" srcId="{4E6389A8-06FC-4C03-B153-42D3474C55AA}" destId="{DA035073-3C95-428D-888D-88D84B959E42}" srcOrd="0" destOrd="0" presId="urn:microsoft.com/office/officeart/2005/8/layout/radial6"/>
    <dgm:cxn modelId="{8D360C82-0AC0-43F0-975A-3659E81DC079}" srcId="{CD789EEF-4B5E-43DD-B856-0213893032FF}" destId="{73944C55-B574-4912-B6D4-96704765C5DA}" srcOrd="0" destOrd="0" parTransId="{504D50CC-20F6-4E6F-9556-ABED24ADFDC1}" sibTransId="{EA3F9B71-30C2-492E-9E0D-5C84A662F1B5}"/>
    <dgm:cxn modelId="{2F678D86-5B81-44DB-97B0-ECB05BD9D5C9}" type="presOf" srcId="{EA3F9B71-30C2-492E-9E0D-5C84A662F1B5}" destId="{595DC414-F427-4721-AA99-74967B2EEB24}" srcOrd="0" destOrd="0" presId="urn:microsoft.com/office/officeart/2005/8/layout/radial6"/>
    <dgm:cxn modelId="{41F74FA1-85A2-4081-97C4-6D454321801D}" type="presOf" srcId="{934E904C-2930-48B2-8587-2193A99A0C68}" destId="{DEF63668-B5CC-4B19-9781-A439DB715929}" srcOrd="0" destOrd="0" presId="urn:microsoft.com/office/officeart/2005/8/layout/radial6"/>
    <dgm:cxn modelId="{FC3D4EAE-AF97-4862-B542-364CF6AC2097}" type="presOf" srcId="{AF992532-F1C5-49FB-97CF-BBDE63990D2E}" destId="{0A99646A-DC8B-4820-AB30-806A2969E974}" srcOrd="0" destOrd="0" presId="urn:microsoft.com/office/officeart/2005/8/layout/radial6"/>
    <dgm:cxn modelId="{8133A0C1-7A5F-4921-A11E-53B69FD5D03F}" type="presOf" srcId="{EAA65136-0586-4A18-8E15-B49CA4E3CBD5}" destId="{5CBFE174-2633-4C76-9E34-B9E6281630FC}" srcOrd="0" destOrd="0" presId="urn:microsoft.com/office/officeart/2005/8/layout/radial6"/>
    <dgm:cxn modelId="{285CF8D3-8E71-4986-8B87-3BB151262D05}" type="presOf" srcId="{661038A5-A781-483A-B3BE-3FC4F0B3FF7E}" destId="{027325E2-23C6-4C06-858B-81D8D052A85E}" srcOrd="0" destOrd="0" presId="urn:microsoft.com/office/officeart/2005/8/layout/radial6"/>
    <dgm:cxn modelId="{1D015BDF-9549-43E2-8256-4221F01FAF1B}" srcId="{CD789EEF-4B5E-43DD-B856-0213893032FF}" destId="{3F284474-E89D-4B8C-8975-E7FAEEABCBB5}" srcOrd="1" destOrd="0" parTransId="{48F1A7B9-58FB-42C1-B6C2-DFEAE8A48B4C}" sibTransId="{7259A812-0082-4ED4-99CB-FC40BD4FF4CF}"/>
    <dgm:cxn modelId="{BA8E55DF-47CE-4A91-BBAF-8BA35EBB821F}" type="presOf" srcId="{73944C55-B574-4912-B6D4-96704765C5DA}" destId="{706397F1-7B6F-4F90-B867-7FA944DD4D4B}" srcOrd="0" destOrd="0" presId="urn:microsoft.com/office/officeart/2005/8/layout/radial6"/>
    <dgm:cxn modelId="{016BE81A-F52A-449C-9844-EFD00A9D1B4A}" type="presParOf" srcId="{027325E2-23C6-4C06-858B-81D8D052A85E}" destId="{4D5002D5-010C-429B-8E83-03E155A5B707}" srcOrd="0" destOrd="0" presId="urn:microsoft.com/office/officeart/2005/8/layout/radial6"/>
    <dgm:cxn modelId="{6056F84F-4152-4F8B-960A-3DF3154E8B05}" type="presParOf" srcId="{027325E2-23C6-4C06-858B-81D8D052A85E}" destId="{706397F1-7B6F-4F90-B867-7FA944DD4D4B}" srcOrd="1" destOrd="0" presId="urn:microsoft.com/office/officeart/2005/8/layout/radial6"/>
    <dgm:cxn modelId="{A61FB135-9ABC-4AD2-A0A0-E35104B17F20}" type="presParOf" srcId="{027325E2-23C6-4C06-858B-81D8D052A85E}" destId="{A0B88965-212A-4123-9D63-12A248FA925A}" srcOrd="2" destOrd="0" presId="urn:microsoft.com/office/officeart/2005/8/layout/radial6"/>
    <dgm:cxn modelId="{6FB94E76-F15C-4B7C-BBF2-0333B8F97666}" type="presParOf" srcId="{027325E2-23C6-4C06-858B-81D8D052A85E}" destId="{595DC414-F427-4721-AA99-74967B2EEB24}" srcOrd="3" destOrd="0" presId="urn:microsoft.com/office/officeart/2005/8/layout/radial6"/>
    <dgm:cxn modelId="{63AF5C24-F37A-4CEC-8385-3BC7D0A75C9D}" type="presParOf" srcId="{027325E2-23C6-4C06-858B-81D8D052A85E}" destId="{29583AF0-0E28-42A0-8D81-653A8B81695C}" srcOrd="4" destOrd="0" presId="urn:microsoft.com/office/officeart/2005/8/layout/radial6"/>
    <dgm:cxn modelId="{BBE38CD0-C1C6-4A5E-A4A6-B84AA071D2A2}" type="presParOf" srcId="{027325E2-23C6-4C06-858B-81D8D052A85E}" destId="{F2E2005A-DBC6-43A8-9630-F0ABCB94D084}" srcOrd="5" destOrd="0" presId="urn:microsoft.com/office/officeart/2005/8/layout/radial6"/>
    <dgm:cxn modelId="{54AA4D4C-32E7-4C18-B157-0FFA23287D4B}" type="presParOf" srcId="{027325E2-23C6-4C06-858B-81D8D052A85E}" destId="{09FAE67E-6718-4FEB-B58F-524E280EC826}" srcOrd="6" destOrd="0" presId="urn:microsoft.com/office/officeart/2005/8/layout/radial6"/>
    <dgm:cxn modelId="{FFF475BF-68DF-4561-90BC-50BE41436A99}" type="presParOf" srcId="{027325E2-23C6-4C06-858B-81D8D052A85E}" destId="{59E2355A-1EAB-4CCA-AC8F-02D9581B17F5}" srcOrd="7" destOrd="0" presId="urn:microsoft.com/office/officeart/2005/8/layout/radial6"/>
    <dgm:cxn modelId="{869A81B0-054A-4A0F-9878-8F1F7BE1DF03}" type="presParOf" srcId="{027325E2-23C6-4C06-858B-81D8D052A85E}" destId="{865A8E88-F3D1-4E89-BCE2-9EFAADBA6646}" srcOrd="8" destOrd="0" presId="urn:microsoft.com/office/officeart/2005/8/layout/radial6"/>
    <dgm:cxn modelId="{4CAC5A32-3B93-4126-8E5E-4B379610CEA5}" type="presParOf" srcId="{027325E2-23C6-4C06-858B-81D8D052A85E}" destId="{CF81F1FF-65F4-4B12-B585-A2C6DFD41A08}" srcOrd="9" destOrd="0" presId="urn:microsoft.com/office/officeart/2005/8/layout/radial6"/>
    <dgm:cxn modelId="{FC4D7474-D1BA-4FE2-A897-F2E34FC6486C}" type="presParOf" srcId="{027325E2-23C6-4C06-858B-81D8D052A85E}" destId="{DEF63668-B5CC-4B19-9781-A439DB715929}" srcOrd="10" destOrd="0" presId="urn:microsoft.com/office/officeart/2005/8/layout/radial6"/>
    <dgm:cxn modelId="{AE34E7E3-481C-4BF4-BCFF-E446C8D5A180}" type="presParOf" srcId="{027325E2-23C6-4C06-858B-81D8D052A85E}" destId="{FB6AF957-C5C6-42D6-B141-782B0688E00F}" srcOrd="11" destOrd="0" presId="urn:microsoft.com/office/officeart/2005/8/layout/radial6"/>
    <dgm:cxn modelId="{7C8DAF06-7387-4C7E-948F-354AA58B6A39}" type="presParOf" srcId="{027325E2-23C6-4C06-858B-81D8D052A85E}" destId="{0A99646A-DC8B-4820-AB30-806A2969E974}" srcOrd="12" destOrd="0" presId="urn:microsoft.com/office/officeart/2005/8/layout/radial6"/>
    <dgm:cxn modelId="{8F40C405-7447-405F-91A3-B18FD64A87F3}" type="presParOf" srcId="{027325E2-23C6-4C06-858B-81D8D052A85E}" destId="{DA035073-3C95-428D-888D-88D84B959E42}" srcOrd="13" destOrd="0" presId="urn:microsoft.com/office/officeart/2005/8/layout/radial6"/>
    <dgm:cxn modelId="{7ECF01E2-32B8-4128-8132-76D506E61875}" type="presParOf" srcId="{027325E2-23C6-4C06-858B-81D8D052A85E}" destId="{A69A1A16-AE82-48D0-8A32-22E5B79EE2CB}" srcOrd="14" destOrd="0" presId="urn:microsoft.com/office/officeart/2005/8/layout/radial6"/>
    <dgm:cxn modelId="{8FFE074E-3A5A-4DD6-9E70-EA6AD2AE34F1}" type="presParOf" srcId="{027325E2-23C6-4C06-858B-81D8D052A85E}" destId="{5CBFE174-2633-4C76-9E34-B9E6281630FC}" srcOrd="15" destOrd="0" presId="urn:microsoft.com/office/officeart/2005/8/layout/radial6"/>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FB44DA-C928-4387-B026-8530B8BDD5D7}">
      <dsp:nvSpPr>
        <dsp:cNvPr id="0" name=""/>
        <dsp:cNvSpPr/>
      </dsp:nvSpPr>
      <dsp:spPr>
        <a:xfrm>
          <a:off x="1424939" y="41909"/>
          <a:ext cx="2179320" cy="2179320"/>
        </a:xfrm>
        <a:prstGeom prst="ellipse">
          <a:avLst/>
        </a:prstGeom>
        <a:gradFill rotWithShape="0">
          <a:gsLst>
            <a:gs pos="0">
              <a:schemeClr val="accent2">
                <a:alpha val="50000"/>
                <a:hueOff val="0"/>
                <a:satOff val="0"/>
                <a:lumOff val="0"/>
                <a:alphaOff val="0"/>
                <a:satMod val="103000"/>
                <a:lumMod val="102000"/>
                <a:tint val="94000"/>
              </a:schemeClr>
            </a:gs>
            <a:gs pos="50000">
              <a:schemeClr val="accent2">
                <a:alpha val="50000"/>
                <a:hueOff val="0"/>
                <a:satOff val="0"/>
                <a:lumOff val="0"/>
                <a:alphaOff val="0"/>
                <a:satMod val="110000"/>
                <a:lumMod val="100000"/>
                <a:shade val="100000"/>
              </a:schemeClr>
            </a:gs>
            <a:gs pos="100000">
              <a:schemeClr val="accent2">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rtlCol="0" anchor="ctr" anchorCtr="0">
          <a:noAutofit/>
        </a:bodyPr>
        <a:lstStyle/>
        <a:p>
          <a:pPr marL="0" marR="0" lvl="0" indent="0" algn="ctr" defTabSz="622300" rtl="0" eaLnBrk="1" fontAlgn="base" latinLnBrk="0" hangingPunct="1">
            <a:lnSpc>
              <a:spcPct val="90000"/>
            </a:lnSpc>
            <a:spcBef>
              <a:spcPct val="0"/>
            </a:spcBef>
            <a:spcAft>
              <a:spcPct val="35000"/>
            </a:spcAft>
            <a:buClrTx/>
            <a:buSzTx/>
            <a:buFontTx/>
            <a:buNone/>
            <a:tabLst/>
          </a:pPr>
          <a:r>
            <a:rPr lang="en-US" sz="1400" kern="1200" noProof="0" dirty="0">
              <a:latin typeface="+mn-lt"/>
            </a:rPr>
            <a:t>Industrial Automation – Building Management Systems</a:t>
          </a:r>
          <a:endParaRPr lang="el-GR" sz="1400" kern="1200" noProof="0" dirty="0">
            <a:latin typeface="+mn-lt"/>
          </a:endParaRPr>
        </a:p>
      </dsp:txBody>
      <dsp:txXfrm>
        <a:off x="1676399" y="335279"/>
        <a:ext cx="1676400" cy="691515"/>
      </dsp:txXfrm>
    </dsp:sp>
    <dsp:sp modelId="{27C9E895-11CE-41C6-ACB6-0B7DF2E7BF75}">
      <dsp:nvSpPr>
        <dsp:cNvPr id="0" name=""/>
        <dsp:cNvSpPr/>
      </dsp:nvSpPr>
      <dsp:spPr>
        <a:xfrm>
          <a:off x="2388870" y="1005839"/>
          <a:ext cx="2179320" cy="2179320"/>
        </a:xfrm>
        <a:prstGeom prst="ellipse">
          <a:avLst/>
        </a:prstGeom>
        <a:gradFill rotWithShape="0">
          <a:gsLst>
            <a:gs pos="0">
              <a:schemeClr val="accent3">
                <a:alpha val="50000"/>
                <a:hueOff val="0"/>
                <a:satOff val="0"/>
                <a:lumOff val="0"/>
                <a:alphaOff val="0"/>
                <a:satMod val="103000"/>
                <a:lumMod val="102000"/>
                <a:tint val="94000"/>
              </a:schemeClr>
            </a:gs>
            <a:gs pos="50000">
              <a:schemeClr val="accent3">
                <a:alpha val="50000"/>
                <a:hueOff val="0"/>
                <a:satOff val="0"/>
                <a:lumOff val="0"/>
                <a:alphaOff val="0"/>
                <a:satMod val="110000"/>
                <a:lumMod val="100000"/>
                <a:shade val="100000"/>
              </a:schemeClr>
            </a:gs>
            <a:gs pos="100000">
              <a:schemeClr val="accent3">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rtlCol="0" anchor="ctr" anchorCtr="0">
          <a:noAutofit/>
        </a:bodyPr>
        <a:lstStyle/>
        <a:p>
          <a:pPr marL="0" marR="0" lvl="0" indent="0" algn="ctr" defTabSz="622300" rtl="0" eaLnBrk="1" fontAlgn="base" latinLnBrk="0" hangingPunct="1">
            <a:lnSpc>
              <a:spcPct val="90000"/>
            </a:lnSpc>
            <a:spcBef>
              <a:spcPct val="0"/>
            </a:spcBef>
            <a:spcAft>
              <a:spcPct val="35000"/>
            </a:spcAft>
            <a:buClrTx/>
            <a:buSzTx/>
            <a:buFontTx/>
            <a:buNone/>
            <a:tabLst/>
          </a:pPr>
          <a:r>
            <a:rPr lang="en-US" sz="1400" b="0" i="0" u="none" strike="noStrike" kern="1200" cap="none" normalizeH="0" noProof="0" dirty="0">
              <a:ln/>
              <a:effectLst/>
              <a:latin typeface="+mn-lt"/>
            </a:rPr>
            <a:t>EMS systems, sensors</a:t>
          </a:r>
          <a:endParaRPr lang="el-GR" sz="1400" b="0" i="0" u="none" strike="noStrike" kern="1200" cap="none" normalizeH="0" noProof="0" dirty="0">
            <a:ln/>
            <a:effectLst/>
            <a:latin typeface="+mn-lt"/>
          </a:endParaRPr>
        </a:p>
      </dsp:txBody>
      <dsp:txXfrm>
        <a:off x="3562350" y="1257299"/>
        <a:ext cx="838200" cy="1676400"/>
      </dsp:txXfrm>
    </dsp:sp>
    <dsp:sp modelId="{5E21A6BE-D36A-4A69-937B-6913B5BC53D3}">
      <dsp:nvSpPr>
        <dsp:cNvPr id="0" name=""/>
        <dsp:cNvSpPr/>
      </dsp:nvSpPr>
      <dsp:spPr>
        <a:xfrm>
          <a:off x="1424939" y="1969770"/>
          <a:ext cx="2179320" cy="2179320"/>
        </a:xfrm>
        <a:prstGeom prst="ellipse">
          <a:avLst/>
        </a:prstGeom>
        <a:gradFill rotWithShape="0">
          <a:gsLst>
            <a:gs pos="0">
              <a:schemeClr val="accent4">
                <a:alpha val="50000"/>
                <a:hueOff val="0"/>
                <a:satOff val="0"/>
                <a:lumOff val="0"/>
                <a:alphaOff val="0"/>
                <a:satMod val="103000"/>
                <a:lumMod val="102000"/>
                <a:tint val="94000"/>
              </a:schemeClr>
            </a:gs>
            <a:gs pos="50000">
              <a:schemeClr val="accent4">
                <a:alpha val="50000"/>
                <a:hueOff val="0"/>
                <a:satOff val="0"/>
                <a:lumOff val="0"/>
                <a:alphaOff val="0"/>
                <a:satMod val="110000"/>
                <a:lumMod val="100000"/>
                <a:shade val="100000"/>
              </a:schemeClr>
            </a:gs>
            <a:gs pos="100000">
              <a:schemeClr val="accent4">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rtlCol="0" anchor="ctr" anchorCtr="0">
          <a:noAutofit/>
        </a:bodyPr>
        <a:lstStyle/>
        <a:p>
          <a:pPr marL="0" marR="0" lvl="0" indent="0" algn="ctr" defTabSz="622300" rtl="0" eaLnBrk="1" fontAlgn="base" latinLnBrk="0" hangingPunct="1">
            <a:lnSpc>
              <a:spcPct val="90000"/>
            </a:lnSpc>
            <a:spcBef>
              <a:spcPct val="0"/>
            </a:spcBef>
            <a:spcAft>
              <a:spcPct val="35000"/>
            </a:spcAft>
            <a:buClrTx/>
            <a:buSzTx/>
            <a:buFontTx/>
            <a:buNone/>
            <a:tabLst/>
          </a:pPr>
          <a:r>
            <a:rPr lang="en-US" sz="1400" b="0" i="0" u="none" strike="noStrike" kern="1200" cap="none" normalizeH="0" noProof="0" dirty="0">
              <a:ln/>
              <a:effectLst/>
              <a:latin typeface="+mn-lt"/>
            </a:rPr>
            <a:t>Data collection and distribution</a:t>
          </a:r>
          <a:endParaRPr lang="el-GR" sz="1400" b="0" i="0" u="none" strike="noStrike" kern="1200" cap="none" normalizeH="0" noProof="0" dirty="0">
            <a:ln/>
            <a:effectLst/>
            <a:latin typeface="+mn-lt"/>
          </a:endParaRPr>
        </a:p>
      </dsp:txBody>
      <dsp:txXfrm>
        <a:off x="1676399" y="3164204"/>
        <a:ext cx="1676400" cy="691515"/>
      </dsp:txXfrm>
    </dsp:sp>
    <dsp:sp modelId="{2099A668-C280-49D5-BCD8-5B0BBA1B23FB}">
      <dsp:nvSpPr>
        <dsp:cNvPr id="0" name=""/>
        <dsp:cNvSpPr/>
      </dsp:nvSpPr>
      <dsp:spPr>
        <a:xfrm>
          <a:off x="461009" y="1005839"/>
          <a:ext cx="2179320" cy="2179320"/>
        </a:xfrm>
        <a:prstGeom prst="ellipse">
          <a:avLst/>
        </a:prstGeom>
        <a:gradFill rotWithShape="0">
          <a:gsLst>
            <a:gs pos="0">
              <a:schemeClr val="accent5">
                <a:alpha val="50000"/>
                <a:hueOff val="0"/>
                <a:satOff val="0"/>
                <a:lumOff val="0"/>
                <a:alphaOff val="0"/>
                <a:satMod val="103000"/>
                <a:lumMod val="102000"/>
                <a:tint val="94000"/>
              </a:schemeClr>
            </a:gs>
            <a:gs pos="50000">
              <a:schemeClr val="accent5">
                <a:alpha val="50000"/>
                <a:hueOff val="0"/>
                <a:satOff val="0"/>
                <a:lumOff val="0"/>
                <a:alphaOff val="0"/>
                <a:satMod val="110000"/>
                <a:lumMod val="100000"/>
                <a:shade val="100000"/>
              </a:schemeClr>
            </a:gs>
            <a:gs pos="100000">
              <a:schemeClr val="accent5">
                <a:alpha val="50000"/>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0">
          <a:scrgbClr r="0" g="0" b="0"/>
        </a:effectRef>
        <a:fontRef idx="minor">
          <a:schemeClr val="tx1"/>
        </a:fontRef>
      </dsp:style>
      <dsp:txBody>
        <a:bodyPr spcFirstLastPara="0" vert="horz" wrap="square" lIns="0" tIns="0" rIns="0" bIns="0" numCol="1" spcCol="1270" rtlCol="0" anchor="ctr" anchorCtr="0">
          <a:noAutofit/>
        </a:bodyPr>
        <a:lstStyle/>
        <a:p>
          <a:pPr marL="0" marR="0" lvl="0" indent="0" algn="ctr" defTabSz="622300" rtl="0" eaLnBrk="1" fontAlgn="base" latinLnBrk="0" hangingPunct="1">
            <a:lnSpc>
              <a:spcPct val="90000"/>
            </a:lnSpc>
            <a:spcBef>
              <a:spcPct val="0"/>
            </a:spcBef>
            <a:spcAft>
              <a:spcPct val="35000"/>
            </a:spcAft>
            <a:buClrTx/>
            <a:buSzTx/>
            <a:buFontTx/>
            <a:buNone/>
            <a:tabLst/>
          </a:pPr>
          <a:r>
            <a:rPr lang="en-US" sz="1400" b="0" i="0" u="none" strike="noStrike" kern="1200" cap="none" normalizeH="0" noProof="0" dirty="0">
              <a:ln/>
              <a:effectLst/>
              <a:latin typeface="+mn-lt"/>
            </a:rPr>
            <a:t>Production monitoring and analytics</a:t>
          </a:r>
          <a:endParaRPr lang="el-GR" sz="1400" b="0" i="0" u="none" strike="noStrike" kern="1200" cap="none" normalizeH="0" noProof="0" dirty="0">
            <a:ln/>
            <a:effectLst/>
            <a:latin typeface="+mn-lt"/>
          </a:endParaRPr>
        </a:p>
      </dsp:txBody>
      <dsp:txXfrm>
        <a:off x="628649" y="1257299"/>
        <a:ext cx="838200" cy="16764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9A783D-F5B2-4DCC-BA2E-5640D044789F}">
      <dsp:nvSpPr>
        <dsp:cNvPr id="0" name=""/>
        <dsp:cNvSpPr/>
      </dsp:nvSpPr>
      <dsp:spPr>
        <a:xfrm>
          <a:off x="373495" y="1118182"/>
          <a:ext cx="2488035" cy="2488035"/>
        </a:xfrm>
        <a:prstGeom prst="blockArc">
          <a:avLst>
            <a:gd name="adj1" fmla="val 10800000"/>
            <a:gd name="adj2" fmla="val 16200000"/>
            <a:gd name="adj3" fmla="val 464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A737C0B-BD58-4229-A1C3-E2A44E868CB9}">
      <dsp:nvSpPr>
        <dsp:cNvPr id="0" name=""/>
        <dsp:cNvSpPr/>
      </dsp:nvSpPr>
      <dsp:spPr>
        <a:xfrm>
          <a:off x="373495" y="1118182"/>
          <a:ext cx="2488035" cy="2488035"/>
        </a:xfrm>
        <a:prstGeom prst="blockArc">
          <a:avLst>
            <a:gd name="adj1" fmla="val 5400000"/>
            <a:gd name="adj2" fmla="val 10800000"/>
            <a:gd name="adj3" fmla="val 464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56FDDB-B44E-4281-A5F3-2F52349AD1BA}">
      <dsp:nvSpPr>
        <dsp:cNvPr id="0" name=""/>
        <dsp:cNvSpPr/>
      </dsp:nvSpPr>
      <dsp:spPr>
        <a:xfrm>
          <a:off x="373495" y="1118182"/>
          <a:ext cx="2488035" cy="2488035"/>
        </a:xfrm>
        <a:prstGeom prst="blockArc">
          <a:avLst>
            <a:gd name="adj1" fmla="val 0"/>
            <a:gd name="adj2" fmla="val 5400000"/>
            <a:gd name="adj3" fmla="val 464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FB489D-4744-42DD-8ABC-D9C0418A6E88}">
      <dsp:nvSpPr>
        <dsp:cNvPr id="0" name=""/>
        <dsp:cNvSpPr/>
      </dsp:nvSpPr>
      <dsp:spPr>
        <a:xfrm>
          <a:off x="373495" y="1118182"/>
          <a:ext cx="2488035" cy="2488035"/>
        </a:xfrm>
        <a:prstGeom prst="blockArc">
          <a:avLst>
            <a:gd name="adj1" fmla="val 16200000"/>
            <a:gd name="adj2" fmla="val 0"/>
            <a:gd name="adj3" fmla="val 4640"/>
          </a:avLst>
        </a:prstGeom>
        <a:solidFill>
          <a:schemeClr val="accent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5002D5-010C-429B-8E83-03E155A5B707}">
      <dsp:nvSpPr>
        <dsp:cNvPr id="0" name=""/>
        <dsp:cNvSpPr/>
      </dsp:nvSpPr>
      <dsp:spPr>
        <a:xfrm>
          <a:off x="1044226" y="1789593"/>
          <a:ext cx="1146574" cy="1145212"/>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rtlCol="0" anchor="ctr" anchorCtr="0">
          <a:noAutofit/>
        </a:bodyPr>
        <a:lstStyle/>
        <a:p>
          <a:pPr marL="0" lvl="0" indent="0" algn="ctr" defTabSz="755650" rtl="0">
            <a:lnSpc>
              <a:spcPct val="90000"/>
            </a:lnSpc>
            <a:spcBef>
              <a:spcPct val="0"/>
            </a:spcBef>
            <a:spcAft>
              <a:spcPct val="35000"/>
            </a:spcAft>
            <a:buNone/>
          </a:pPr>
          <a:r>
            <a:rPr lang="el-GR" sz="1700" kern="1200" noProof="0" dirty="0"/>
            <a:t>ΠΡΟΙΟΝ</a:t>
          </a:r>
        </a:p>
      </dsp:txBody>
      <dsp:txXfrm>
        <a:off x="1212138" y="1957305"/>
        <a:ext cx="810750" cy="809788"/>
      </dsp:txXfrm>
    </dsp:sp>
    <dsp:sp modelId="{BD6582BC-7D62-4B6F-A5D1-0AE57EEA3EFD}">
      <dsp:nvSpPr>
        <dsp:cNvPr id="0" name=""/>
        <dsp:cNvSpPr/>
      </dsp:nvSpPr>
      <dsp:spPr>
        <a:xfrm>
          <a:off x="1216689" y="746217"/>
          <a:ext cx="801648" cy="801648"/>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rtlCol="0" anchor="ctr" anchorCtr="0">
          <a:noAutofit/>
        </a:bodyPr>
        <a:lstStyle/>
        <a:p>
          <a:pPr marL="0" lvl="0" indent="0" algn="ctr" defTabSz="355600" rtl="0">
            <a:lnSpc>
              <a:spcPct val="90000"/>
            </a:lnSpc>
            <a:spcBef>
              <a:spcPct val="0"/>
            </a:spcBef>
            <a:spcAft>
              <a:spcPct val="35000"/>
            </a:spcAft>
            <a:buNone/>
          </a:pPr>
          <a:r>
            <a:rPr lang="en-US" sz="800" kern="1200" noProof="0" dirty="0"/>
            <a:t>Reduction prediction</a:t>
          </a:r>
          <a:endParaRPr lang="el-GR" sz="800" kern="1200" noProof="0" dirty="0"/>
        </a:p>
      </dsp:txBody>
      <dsp:txXfrm>
        <a:off x="1334088" y="863616"/>
        <a:ext cx="566850" cy="566850"/>
      </dsp:txXfrm>
    </dsp:sp>
    <dsp:sp modelId="{FD270AAC-50A3-4636-B194-94E1C3F6E757}">
      <dsp:nvSpPr>
        <dsp:cNvPr id="0" name=""/>
        <dsp:cNvSpPr/>
      </dsp:nvSpPr>
      <dsp:spPr>
        <a:xfrm>
          <a:off x="2431847" y="1961375"/>
          <a:ext cx="801648" cy="801648"/>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rtlCol="0" anchor="ctr" anchorCtr="0">
          <a:noAutofit/>
        </a:bodyPr>
        <a:lstStyle/>
        <a:p>
          <a:pPr marL="0" lvl="0" indent="0" algn="ctr" defTabSz="355600" rtl="0">
            <a:lnSpc>
              <a:spcPct val="90000"/>
            </a:lnSpc>
            <a:spcBef>
              <a:spcPct val="0"/>
            </a:spcBef>
            <a:spcAft>
              <a:spcPct val="35000"/>
            </a:spcAft>
            <a:buNone/>
          </a:pPr>
          <a:r>
            <a:rPr lang="en-US" sz="800" kern="1200" noProof="0" dirty="0"/>
            <a:t>Color coded performance</a:t>
          </a:r>
          <a:endParaRPr lang="el-GR" sz="800" kern="1200" noProof="0" dirty="0"/>
        </a:p>
      </dsp:txBody>
      <dsp:txXfrm>
        <a:off x="2549246" y="2078774"/>
        <a:ext cx="566850" cy="566850"/>
      </dsp:txXfrm>
    </dsp:sp>
    <dsp:sp modelId="{6F810E4F-8574-42C0-86A4-A217C02538AB}">
      <dsp:nvSpPr>
        <dsp:cNvPr id="0" name=""/>
        <dsp:cNvSpPr/>
      </dsp:nvSpPr>
      <dsp:spPr>
        <a:xfrm>
          <a:off x="1216689" y="3176534"/>
          <a:ext cx="801648" cy="801648"/>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rtlCol="0" anchor="ctr" anchorCtr="0">
          <a:noAutofit/>
        </a:bodyPr>
        <a:lstStyle/>
        <a:p>
          <a:pPr marL="0" lvl="0" indent="0" algn="ctr" defTabSz="355600" rtl="0">
            <a:lnSpc>
              <a:spcPct val="90000"/>
            </a:lnSpc>
            <a:spcBef>
              <a:spcPct val="0"/>
            </a:spcBef>
            <a:spcAft>
              <a:spcPct val="35000"/>
            </a:spcAft>
            <a:buNone/>
          </a:pPr>
          <a:r>
            <a:rPr lang="en-US" sz="800" kern="1200" noProof="0" dirty="0"/>
            <a:t>Real ERP data</a:t>
          </a:r>
          <a:endParaRPr lang="el-GR" sz="800" kern="1200" noProof="0" dirty="0"/>
        </a:p>
      </dsp:txBody>
      <dsp:txXfrm>
        <a:off x="1334088" y="3293933"/>
        <a:ext cx="566850" cy="566850"/>
      </dsp:txXfrm>
    </dsp:sp>
    <dsp:sp modelId="{65D72103-F6CF-452C-9010-CFD11BA6E749}">
      <dsp:nvSpPr>
        <dsp:cNvPr id="0" name=""/>
        <dsp:cNvSpPr/>
      </dsp:nvSpPr>
      <dsp:spPr>
        <a:xfrm>
          <a:off x="1530" y="1961375"/>
          <a:ext cx="801648" cy="801648"/>
        </a:xfrm>
        <a:prstGeom prst="ellipse">
          <a:avLst/>
        </a:prstGeom>
        <a:solidFill>
          <a:schemeClr val="lt1">
            <a:hueOff val="0"/>
            <a:satOff val="0"/>
            <a:lumOff val="0"/>
            <a:alphaOff val="0"/>
          </a:schemeClr>
        </a:solidFill>
        <a:ln w="12700" cap="flat" cmpd="sng" algn="ctr">
          <a:solidFill>
            <a:schemeClr val="accent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rtlCol="0" anchor="ctr" anchorCtr="0">
          <a:noAutofit/>
        </a:bodyPr>
        <a:lstStyle/>
        <a:p>
          <a:pPr marL="0" lvl="0" indent="0" algn="ctr" defTabSz="355600" rtl="0">
            <a:lnSpc>
              <a:spcPct val="90000"/>
            </a:lnSpc>
            <a:spcBef>
              <a:spcPct val="0"/>
            </a:spcBef>
            <a:spcAft>
              <a:spcPct val="35000"/>
            </a:spcAft>
            <a:buNone/>
          </a:pPr>
          <a:r>
            <a:rPr lang="en-US" sz="800" kern="1200" noProof="0" dirty="0"/>
            <a:t>No human input</a:t>
          </a:r>
          <a:endParaRPr lang="el-GR" sz="800" kern="1200" noProof="0" dirty="0"/>
        </a:p>
      </dsp:txBody>
      <dsp:txXfrm>
        <a:off x="118929" y="2078774"/>
        <a:ext cx="566850" cy="5668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F06B5A-2195-4E59-80BD-B28AD7D69EF8}">
      <dsp:nvSpPr>
        <dsp:cNvPr id="0" name=""/>
        <dsp:cNvSpPr/>
      </dsp:nvSpPr>
      <dsp:spPr>
        <a:xfrm>
          <a:off x="373720" y="1155532"/>
          <a:ext cx="2489534" cy="2489534"/>
        </a:xfrm>
        <a:prstGeom prst="blockArc">
          <a:avLst>
            <a:gd name="adj1" fmla="val 10800000"/>
            <a:gd name="adj2" fmla="val 16200000"/>
            <a:gd name="adj3" fmla="val 464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8D156EC-0ECD-4B80-8721-D603008A70E6}">
      <dsp:nvSpPr>
        <dsp:cNvPr id="0" name=""/>
        <dsp:cNvSpPr/>
      </dsp:nvSpPr>
      <dsp:spPr>
        <a:xfrm>
          <a:off x="373720" y="1155532"/>
          <a:ext cx="2489534" cy="2489534"/>
        </a:xfrm>
        <a:prstGeom prst="blockArc">
          <a:avLst>
            <a:gd name="adj1" fmla="val 5400000"/>
            <a:gd name="adj2" fmla="val 10800000"/>
            <a:gd name="adj3" fmla="val 464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093E4FB-CA0B-4CA5-854F-D3A5B8D8DFC5}">
      <dsp:nvSpPr>
        <dsp:cNvPr id="0" name=""/>
        <dsp:cNvSpPr/>
      </dsp:nvSpPr>
      <dsp:spPr>
        <a:xfrm>
          <a:off x="373720" y="1155532"/>
          <a:ext cx="2489534" cy="2489534"/>
        </a:xfrm>
        <a:prstGeom prst="blockArc">
          <a:avLst>
            <a:gd name="adj1" fmla="val 0"/>
            <a:gd name="adj2" fmla="val 5400000"/>
            <a:gd name="adj3" fmla="val 464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5FB489D-4744-42DD-8ABC-D9C0418A6E88}">
      <dsp:nvSpPr>
        <dsp:cNvPr id="0" name=""/>
        <dsp:cNvSpPr/>
      </dsp:nvSpPr>
      <dsp:spPr>
        <a:xfrm>
          <a:off x="373720" y="1155532"/>
          <a:ext cx="2489534" cy="2489534"/>
        </a:xfrm>
        <a:prstGeom prst="blockArc">
          <a:avLst>
            <a:gd name="adj1" fmla="val 16200000"/>
            <a:gd name="adj2" fmla="val 0"/>
            <a:gd name="adj3" fmla="val 4640"/>
          </a:avLst>
        </a:prstGeom>
        <a:solidFill>
          <a:schemeClr val="accent3">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5002D5-010C-429B-8E83-03E155A5B707}">
      <dsp:nvSpPr>
        <dsp:cNvPr id="0" name=""/>
        <dsp:cNvSpPr/>
      </dsp:nvSpPr>
      <dsp:spPr>
        <a:xfrm>
          <a:off x="1045536" y="1827348"/>
          <a:ext cx="1145902" cy="1145902"/>
        </a:xfrm>
        <a:prstGeom prst="ellips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590" tIns="21590" rIns="21590" bIns="21590" numCol="1" spcCol="1270" rtlCol="0" anchor="ctr" anchorCtr="0">
          <a:noAutofit/>
        </a:bodyPr>
        <a:lstStyle/>
        <a:p>
          <a:pPr marL="0" lvl="0" indent="0" algn="ctr" defTabSz="755650" rtl="0">
            <a:lnSpc>
              <a:spcPct val="90000"/>
            </a:lnSpc>
            <a:spcBef>
              <a:spcPct val="0"/>
            </a:spcBef>
            <a:spcAft>
              <a:spcPct val="35000"/>
            </a:spcAft>
            <a:buNone/>
          </a:pPr>
          <a:r>
            <a:rPr lang="el-GR" sz="1700" kern="1200" noProof="0" dirty="0"/>
            <a:t>ΧΡΟΝΟΣ</a:t>
          </a:r>
        </a:p>
      </dsp:txBody>
      <dsp:txXfrm>
        <a:off x="1213349" y="1995161"/>
        <a:ext cx="810276" cy="810276"/>
      </dsp:txXfrm>
    </dsp:sp>
    <dsp:sp modelId="{BD6582BC-7D62-4B6F-A5D1-0AE57EEA3EFD}">
      <dsp:nvSpPr>
        <dsp:cNvPr id="0" name=""/>
        <dsp:cNvSpPr/>
      </dsp:nvSpPr>
      <dsp:spPr>
        <a:xfrm>
          <a:off x="1217422" y="783343"/>
          <a:ext cx="802131" cy="802131"/>
        </a:xfrm>
        <a:prstGeom prst="ellips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rtlCol="0" anchor="ctr" anchorCtr="0">
          <a:noAutofit/>
        </a:bodyPr>
        <a:lstStyle/>
        <a:p>
          <a:pPr marL="0" lvl="0" indent="0" algn="ctr" defTabSz="355600" rtl="0">
            <a:lnSpc>
              <a:spcPct val="90000"/>
            </a:lnSpc>
            <a:spcBef>
              <a:spcPct val="0"/>
            </a:spcBef>
            <a:spcAft>
              <a:spcPct val="35000"/>
            </a:spcAft>
            <a:buNone/>
          </a:pPr>
          <a:r>
            <a:rPr lang="en-US" sz="800" kern="1200" noProof="0" dirty="0"/>
            <a:t>OEE performance</a:t>
          </a:r>
          <a:endParaRPr lang="el-GR" sz="800" kern="1200" noProof="0" dirty="0"/>
        </a:p>
      </dsp:txBody>
      <dsp:txXfrm>
        <a:off x="1334891" y="900812"/>
        <a:ext cx="567193" cy="567193"/>
      </dsp:txXfrm>
    </dsp:sp>
    <dsp:sp modelId="{4F208FBD-60FE-4384-9727-45010A37DD1D}">
      <dsp:nvSpPr>
        <dsp:cNvPr id="0" name=""/>
        <dsp:cNvSpPr/>
      </dsp:nvSpPr>
      <dsp:spPr>
        <a:xfrm>
          <a:off x="2433312" y="1999234"/>
          <a:ext cx="802131" cy="802131"/>
        </a:xfrm>
        <a:prstGeom prst="ellips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rtlCol="0" anchor="ctr" anchorCtr="0">
          <a:noAutofit/>
        </a:bodyPr>
        <a:lstStyle/>
        <a:p>
          <a:pPr marL="0" lvl="0" indent="0" algn="ctr" defTabSz="355600" rtl="0">
            <a:lnSpc>
              <a:spcPct val="90000"/>
            </a:lnSpc>
            <a:spcBef>
              <a:spcPct val="0"/>
            </a:spcBef>
            <a:spcAft>
              <a:spcPct val="35000"/>
            </a:spcAft>
            <a:buNone/>
          </a:pPr>
          <a:r>
            <a:rPr lang="en-US" sz="800" kern="1200" noProof="0" dirty="0"/>
            <a:t>Statistics and Evaluation</a:t>
          </a:r>
          <a:endParaRPr lang="el-GR" sz="800" kern="1200" noProof="0" dirty="0"/>
        </a:p>
      </dsp:txBody>
      <dsp:txXfrm>
        <a:off x="2550781" y="2116703"/>
        <a:ext cx="567193" cy="567193"/>
      </dsp:txXfrm>
    </dsp:sp>
    <dsp:sp modelId="{62E303EC-C8C6-4276-B158-8579C8E5C923}">
      <dsp:nvSpPr>
        <dsp:cNvPr id="0" name=""/>
        <dsp:cNvSpPr/>
      </dsp:nvSpPr>
      <dsp:spPr>
        <a:xfrm>
          <a:off x="1217422" y="3215124"/>
          <a:ext cx="802131" cy="802131"/>
        </a:xfrm>
        <a:prstGeom prst="ellips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rtlCol="0" anchor="ctr" anchorCtr="0">
          <a:noAutofit/>
        </a:bodyPr>
        <a:lstStyle/>
        <a:p>
          <a:pPr marL="0" lvl="0" indent="0" algn="ctr" defTabSz="355600" rtl="0">
            <a:lnSpc>
              <a:spcPct val="90000"/>
            </a:lnSpc>
            <a:spcBef>
              <a:spcPct val="0"/>
            </a:spcBef>
            <a:spcAft>
              <a:spcPct val="35000"/>
            </a:spcAft>
            <a:buNone/>
          </a:pPr>
          <a:r>
            <a:rPr lang="en-US" sz="800" kern="1200" noProof="0" dirty="0"/>
            <a:t>Real time data and monitoring</a:t>
          </a:r>
          <a:endParaRPr lang="el-GR" sz="800" kern="1200" noProof="0" dirty="0"/>
        </a:p>
      </dsp:txBody>
      <dsp:txXfrm>
        <a:off x="1334891" y="3332593"/>
        <a:ext cx="567193" cy="567193"/>
      </dsp:txXfrm>
    </dsp:sp>
    <dsp:sp modelId="{B7D94DD8-4746-4DB5-A9B7-87F44BD7DA33}">
      <dsp:nvSpPr>
        <dsp:cNvPr id="0" name=""/>
        <dsp:cNvSpPr/>
      </dsp:nvSpPr>
      <dsp:spPr>
        <a:xfrm>
          <a:off x="1531" y="1999234"/>
          <a:ext cx="802131" cy="802131"/>
        </a:xfrm>
        <a:prstGeom prst="ellipse">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rtlCol="0" anchor="ctr" anchorCtr="0">
          <a:noAutofit/>
        </a:bodyPr>
        <a:lstStyle/>
        <a:p>
          <a:pPr marL="0" lvl="0" indent="0" algn="ctr" defTabSz="355600" rtl="0">
            <a:lnSpc>
              <a:spcPct val="90000"/>
            </a:lnSpc>
            <a:spcBef>
              <a:spcPct val="0"/>
            </a:spcBef>
            <a:spcAft>
              <a:spcPct val="35000"/>
            </a:spcAft>
            <a:buNone/>
          </a:pPr>
          <a:r>
            <a:rPr lang="en-US" sz="800" kern="1200" noProof="0" dirty="0"/>
            <a:t>Analyzing Production gaps</a:t>
          </a:r>
          <a:endParaRPr lang="el-GR" sz="800" kern="1200" noProof="0" dirty="0"/>
        </a:p>
      </dsp:txBody>
      <dsp:txXfrm>
        <a:off x="119000" y="2116703"/>
        <a:ext cx="567193" cy="5671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BFE174-2633-4C76-9E34-B9E6281630FC}">
      <dsp:nvSpPr>
        <dsp:cNvPr id="0" name=""/>
        <dsp:cNvSpPr/>
      </dsp:nvSpPr>
      <dsp:spPr>
        <a:xfrm>
          <a:off x="325328" y="1181563"/>
          <a:ext cx="2584370" cy="2584370"/>
        </a:xfrm>
        <a:prstGeom prst="blockArc">
          <a:avLst>
            <a:gd name="adj1" fmla="val 11880000"/>
            <a:gd name="adj2" fmla="val 16200000"/>
            <a:gd name="adj3" fmla="val 4639"/>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A99646A-DC8B-4820-AB30-806A2969E974}">
      <dsp:nvSpPr>
        <dsp:cNvPr id="0" name=""/>
        <dsp:cNvSpPr/>
      </dsp:nvSpPr>
      <dsp:spPr>
        <a:xfrm>
          <a:off x="325328" y="1181563"/>
          <a:ext cx="2584370" cy="2584370"/>
        </a:xfrm>
        <a:prstGeom prst="blockArc">
          <a:avLst>
            <a:gd name="adj1" fmla="val 7560000"/>
            <a:gd name="adj2" fmla="val 11880000"/>
            <a:gd name="adj3" fmla="val 4639"/>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F81F1FF-65F4-4B12-B585-A2C6DFD41A08}">
      <dsp:nvSpPr>
        <dsp:cNvPr id="0" name=""/>
        <dsp:cNvSpPr/>
      </dsp:nvSpPr>
      <dsp:spPr>
        <a:xfrm>
          <a:off x="325328" y="1181563"/>
          <a:ext cx="2584370" cy="2584370"/>
        </a:xfrm>
        <a:prstGeom prst="blockArc">
          <a:avLst>
            <a:gd name="adj1" fmla="val 3240000"/>
            <a:gd name="adj2" fmla="val 7560000"/>
            <a:gd name="adj3" fmla="val 4639"/>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09FAE67E-6718-4FEB-B58F-524E280EC826}">
      <dsp:nvSpPr>
        <dsp:cNvPr id="0" name=""/>
        <dsp:cNvSpPr/>
      </dsp:nvSpPr>
      <dsp:spPr>
        <a:xfrm>
          <a:off x="325328" y="1181563"/>
          <a:ext cx="2584370" cy="2584370"/>
        </a:xfrm>
        <a:prstGeom prst="blockArc">
          <a:avLst>
            <a:gd name="adj1" fmla="val 20520000"/>
            <a:gd name="adj2" fmla="val 3240000"/>
            <a:gd name="adj3" fmla="val 4639"/>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95DC414-F427-4721-AA99-74967B2EEB24}">
      <dsp:nvSpPr>
        <dsp:cNvPr id="0" name=""/>
        <dsp:cNvSpPr/>
      </dsp:nvSpPr>
      <dsp:spPr>
        <a:xfrm>
          <a:off x="325328" y="1181563"/>
          <a:ext cx="2584370" cy="2584370"/>
        </a:xfrm>
        <a:prstGeom prst="blockArc">
          <a:avLst>
            <a:gd name="adj1" fmla="val 16200000"/>
            <a:gd name="adj2" fmla="val 20520000"/>
            <a:gd name="adj3" fmla="val 4639"/>
          </a:avLst>
        </a:prstGeom>
        <a:solidFill>
          <a:schemeClr val="accent6">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D5002D5-010C-429B-8E83-03E155A5B707}">
      <dsp:nvSpPr>
        <dsp:cNvPr id="0" name=""/>
        <dsp:cNvSpPr/>
      </dsp:nvSpPr>
      <dsp:spPr>
        <a:xfrm>
          <a:off x="1022792" y="1879027"/>
          <a:ext cx="1189441" cy="1189441"/>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rtlCol="0" anchor="ctr" anchorCtr="0">
          <a:noAutofit/>
        </a:bodyPr>
        <a:lstStyle/>
        <a:p>
          <a:pPr marL="0" lvl="0" indent="0" algn="ctr" defTabSz="711200" rtl="0">
            <a:lnSpc>
              <a:spcPct val="90000"/>
            </a:lnSpc>
            <a:spcBef>
              <a:spcPct val="0"/>
            </a:spcBef>
            <a:spcAft>
              <a:spcPct val="35000"/>
            </a:spcAft>
            <a:buNone/>
          </a:pPr>
          <a:r>
            <a:rPr lang="el-GR" sz="1600" kern="1200" noProof="0" dirty="0"/>
            <a:t>ΕΝΕΡΓΕΙΑ</a:t>
          </a:r>
        </a:p>
      </dsp:txBody>
      <dsp:txXfrm>
        <a:off x="1196982" y="2053217"/>
        <a:ext cx="841061" cy="841061"/>
      </dsp:txXfrm>
    </dsp:sp>
    <dsp:sp modelId="{706397F1-7B6F-4F90-B867-7FA944DD4D4B}">
      <dsp:nvSpPr>
        <dsp:cNvPr id="0" name=""/>
        <dsp:cNvSpPr/>
      </dsp:nvSpPr>
      <dsp:spPr>
        <a:xfrm>
          <a:off x="1201209" y="795232"/>
          <a:ext cx="832608" cy="832608"/>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rtlCol="0" anchor="ctr" anchorCtr="0">
          <a:noAutofit/>
        </a:bodyPr>
        <a:lstStyle/>
        <a:p>
          <a:pPr marL="0" lvl="0" indent="0" algn="ctr" defTabSz="355600" rtl="0">
            <a:lnSpc>
              <a:spcPct val="90000"/>
            </a:lnSpc>
            <a:spcBef>
              <a:spcPct val="0"/>
            </a:spcBef>
            <a:spcAft>
              <a:spcPct val="35000"/>
            </a:spcAft>
            <a:buNone/>
          </a:pPr>
          <a:r>
            <a:rPr lang="en-US" sz="800" kern="1200" noProof="0" dirty="0"/>
            <a:t>Cost per produced item</a:t>
          </a:r>
          <a:endParaRPr lang="el-GR" sz="800" kern="1200" noProof="0" dirty="0"/>
        </a:p>
      </dsp:txBody>
      <dsp:txXfrm>
        <a:off x="1323142" y="917165"/>
        <a:ext cx="588742" cy="588742"/>
      </dsp:txXfrm>
    </dsp:sp>
    <dsp:sp modelId="{29583AF0-0E28-42A0-8D81-653A8B81695C}">
      <dsp:nvSpPr>
        <dsp:cNvPr id="0" name=""/>
        <dsp:cNvSpPr/>
      </dsp:nvSpPr>
      <dsp:spPr>
        <a:xfrm>
          <a:off x="2401643" y="1667399"/>
          <a:ext cx="832608" cy="832608"/>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rtlCol="0" anchor="ctr" anchorCtr="0">
          <a:noAutofit/>
        </a:bodyPr>
        <a:lstStyle/>
        <a:p>
          <a:pPr marL="0" lvl="0" indent="0" algn="ctr" defTabSz="355600" rtl="0">
            <a:lnSpc>
              <a:spcPct val="90000"/>
            </a:lnSpc>
            <a:spcBef>
              <a:spcPct val="0"/>
            </a:spcBef>
            <a:spcAft>
              <a:spcPct val="35000"/>
            </a:spcAft>
            <a:buNone/>
          </a:pPr>
          <a:r>
            <a:rPr lang="en-US" sz="800" kern="1200" noProof="0" dirty="0"/>
            <a:t>Global facilities dashboard</a:t>
          </a:r>
          <a:endParaRPr lang="el-GR" sz="800" kern="1200" noProof="0" dirty="0"/>
        </a:p>
      </dsp:txBody>
      <dsp:txXfrm>
        <a:off x="2523576" y="1789332"/>
        <a:ext cx="588742" cy="588742"/>
      </dsp:txXfrm>
    </dsp:sp>
    <dsp:sp modelId="{59E2355A-1EAB-4CCA-AC8F-02D9581B17F5}">
      <dsp:nvSpPr>
        <dsp:cNvPr id="0" name=""/>
        <dsp:cNvSpPr/>
      </dsp:nvSpPr>
      <dsp:spPr>
        <a:xfrm>
          <a:off x="1943118" y="3078594"/>
          <a:ext cx="832608" cy="832608"/>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rtlCol="0" anchor="ctr" anchorCtr="0">
          <a:noAutofit/>
        </a:bodyPr>
        <a:lstStyle/>
        <a:p>
          <a:pPr marL="0" lvl="0" indent="0" algn="ctr" defTabSz="355600" rtl="0">
            <a:lnSpc>
              <a:spcPct val="90000"/>
            </a:lnSpc>
            <a:spcBef>
              <a:spcPct val="0"/>
            </a:spcBef>
            <a:spcAft>
              <a:spcPct val="35000"/>
            </a:spcAft>
            <a:buNone/>
          </a:pPr>
          <a:r>
            <a:rPr lang="en-US" sz="800" kern="1200" noProof="0" dirty="0"/>
            <a:t>Advanced Reporting </a:t>
          </a:r>
          <a:endParaRPr lang="el-GR" sz="800" kern="1200" noProof="0" dirty="0"/>
        </a:p>
      </dsp:txBody>
      <dsp:txXfrm>
        <a:off x="2065051" y="3200527"/>
        <a:ext cx="588742" cy="588742"/>
      </dsp:txXfrm>
    </dsp:sp>
    <dsp:sp modelId="{DEF63668-B5CC-4B19-9781-A439DB715929}">
      <dsp:nvSpPr>
        <dsp:cNvPr id="0" name=""/>
        <dsp:cNvSpPr/>
      </dsp:nvSpPr>
      <dsp:spPr>
        <a:xfrm>
          <a:off x="459300" y="3078594"/>
          <a:ext cx="832608" cy="832608"/>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rtlCol="0" anchor="ctr" anchorCtr="0">
          <a:noAutofit/>
        </a:bodyPr>
        <a:lstStyle/>
        <a:p>
          <a:pPr marL="0" lvl="0" indent="0" algn="ctr" defTabSz="355600" rtl="0">
            <a:lnSpc>
              <a:spcPct val="90000"/>
            </a:lnSpc>
            <a:spcBef>
              <a:spcPct val="0"/>
            </a:spcBef>
            <a:spcAft>
              <a:spcPct val="35000"/>
            </a:spcAft>
            <a:buNone/>
          </a:pPr>
          <a:r>
            <a:rPr lang="en-US" sz="800" kern="1200" noProof="0" dirty="0"/>
            <a:t>ISO 50001 compliance</a:t>
          </a:r>
          <a:endParaRPr lang="el-GR" sz="800" kern="1200" noProof="0" dirty="0"/>
        </a:p>
      </dsp:txBody>
      <dsp:txXfrm>
        <a:off x="581233" y="3200527"/>
        <a:ext cx="588742" cy="588742"/>
      </dsp:txXfrm>
    </dsp:sp>
    <dsp:sp modelId="{DA035073-3C95-428D-888D-88D84B959E42}">
      <dsp:nvSpPr>
        <dsp:cNvPr id="0" name=""/>
        <dsp:cNvSpPr/>
      </dsp:nvSpPr>
      <dsp:spPr>
        <a:xfrm>
          <a:off x="774" y="1667399"/>
          <a:ext cx="832608" cy="832608"/>
        </a:xfrm>
        <a:prstGeom prst="ellipse">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rtlCol="0" anchor="ctr" anchorCtr="0">
          <a:noAutofit/>
        </a:bodyPr>
        <a:lstStyle/>
        <a:p>
          <a:pPr marL="0" lvl="0" indent="0" algn="ctr" defTabSz="355600" rtl="0">
            <a:lnSpc>
              <a:spcPct val="90000"/>
            </a:lnSpc>
            <a:spcBef>
              <a:spcPct val="0"/>
            </a:spcBef>
            <a:spcAft>
              <a:spcPct val="35000"/>
            </a:spcAft>
            <a:buNone/>
          </a:pPr>
          <a:r>
            <a:rPr lang="en-US" sz="800" kern="1200" noProof="0" dirty="0"/>
            <a:t>Advanced power management</a:t>
          </a:r>
          <a:endParaRPr lang="el-GR" sz="800" kern="1200" noProof="0" dirty="0"/>
        </a:p>
      </dsp:txBody>
      <dsp:txXfrm>
        <a:off x="122707" y="1789332"/>
        <a:ext cx="588742" cy="588742"/>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l-GR" dirty="0"/>
          </a:p>
        </p:txBody>
      </p:sp>
      <p:sp>
        <p:nvSpPr>
          <p:cNvPr id="3" name="Θέση ημερομηνίας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542CBC97-4075-4C2B-AB54-065372C91456}" type="datetime1">
              <a:rPr lang="el-GR" smtClean="0"/>
              <a:t>27/9/2021</a:t>
            </a:fld>
            <a:endParaRPr lang="el-GR" dirty="0"/>
          </a:p>
        </p:txBody>
      </p:sp>
      <p:sp>
        <p:nvSpPr>
          <p:cNvPr id="4" name="Θέση υποσέλιδου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l-GR" dirty="0"/>
          </a:p>
        </p:txBody>
      </p:sp>
      <p:sp>
        <p:nvSpPr>
          <p:cNvPr id="5" name="Θέση αριθμού διαφάνειας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A98ED8CD-4E4C-49AC-BDC6-2963BA49E54F}" type="slidenum">
              <a:rPr lang="el-GR"/>
              <a:t>‹#›</a:t>
            </a:fld>
            <a:endParaRPr lang="el-GR" dirty="0"/>
          </a:p>
        </p:txBody>
      </p:sp>
    </p:spTree>
    <p:extLst>
      <p:ext uri="{BB962C8B-B14F-4D97-AF65-F5344CB8AC3E}">
        <p14:creationId xmlns:p14="http://schemas.microsoft.com/office/powerpoint/2010/main" val="3434179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el-GR" noProof="0" dirty="0"/>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rtl="0"/>
            <a:fld id="{DB7C0430-722C-4010-9680-D10598D29748}" type="datetime1">
              <a:rPr lang="el-GR" noProof="0" smtClean="0"/>
              <a:t>27/9/2021</a:t>
            </a:fld>
            <a:endParaRPr lang="el-GR" noProof="0" dirty="0"/>
          </a:p>
        </p:txBody>
      </p:sp>
      <p:sp>
        <p:nvSpPr>
          <p:cNvPr id="4" name="Θέση εικόνας διαφάνειας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pPr rtl="0"/>
            <a:endParaRPr lang="el-GR" noProof="0" dirty="0"/>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el-GR" noProof="0" dirty="0"/>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5FB91549-43BF-425A-AF25-75262019208C}" type="slidenum">
              <a:rPr lang="el-GR" noProof="0"/>
              <a:t>‹#›</a:t>
            </a:fld>
            <a:endParaRPr lang="el-GR" noProof="0" dirty="0"/>
          </a:p>
        </p:txBody>
      </p:sp>
    </p:spTree>
    <p:extLst>
      <p:ext uri="{BB962C8B-B14F-4D97-AF65-F5344CB8AC3E}">
        <p14:creationId xmlns:p14="http://schemas.microsoft.com/office/powerpoint/2010/main" val="423928641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dirty="0"/>
          </a:p>
        </p:txBody>
      </p:sp>
      <p:sp>
        <p:nvSpPr>
          <p:cNvPr id="4" name="Θέση αριθμού διαφάνειας 3"/>
          <p:cNvSpPr>
            <a:spLocks noGrp="1"/>
          </p:cNvSpPr>
          <p:nvPr>
            <p:ph type="sldNum" sz="quarter" idx="10"/>
          </p:nvPr>
        </p:nvSpPr>
        <p:spPr/>
        <p:txBody>
          <a:bodyPr rtlCol="0"/>
          <a:lstStyle/>
          <a:p>
            <a:pPr rtl="0"/>
            <a:fld id="{5FB91549-43BF-425A-AF25-75262019208C}" type="slidenum">
              <a:rPr lang="el-GR" smtClean="0"/>
              <a:t>1</a:t>
            </a:fld>
            <a:endParaRPr lang="el-GR" dirty="0"/>
          </a:p>
        </p:txBody>
      </p:sp>
    </p:spTree>
    <p:extLst>
      <p:ext uri="{BB962C8B-B14F-4D97-AF65-F5344CB8AC3E}">
        <p14:creationId xmlns:p14="http://schemas.microsoft.com/office/powerpoint/2010/main" val="3531784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rtlCol="0"/>
          <a:lstStyle/>
          <a:p>
            <a:pPr rtl="0"/>
            <a:endParaRPr lang="el-GR" dirty="0"/>
          </a:p>
        </p:txBody>
      </p:sp>
      <p:sp>
        <p:nvSpPr>
          <p:cNvPr id="4" name="Θέση αριθμού διαφάνειας 3"/>
          <p:cNvSpPr>
            <a:spLocks noGrp="1"/>
          </p:cNvSpPr>
          <p:nvPr>
            <p:ph type="sldNum" sz="quarter" idx="10"/>
          </p:nvPr>
        </p:nvSpPr>
        <p:spPr/>
        <p:txBody>
          <a:bodyPr rtlCol="0"/>
          <a:lstStyle/>
          <a:p>
            <a:pPr rtl="0"/>
            <a:fld id="{5FB91549-43BF-425A-AF25-75262019208C}" type="slidenum">
              <a:rPr lang="el-GR" smtClean="0"/>
              <a:t>2</a:t>
            </a:fld>
            <a:endParaRPr lang="el-GR" dirty="0"/>
          </a:p>
        </p:txBody>
      </p:sp>
    </p:spTree>
    <p:extLst>
      <p:ext uri="{BB962C8B-B14F-4D97-AF65-F5344CB8AC3E}">
        <p14:creationId xmlns:p14="http://schemas.microsoft.com/office/powerpoint/2010/main" val="11311712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FB91549-43BF-425A-AF25-75262019208C}" type="slidenum">
              <a:rPr lang="el-GR" smtClean="0"/>
              <a:t>3</a:t>
            </a:fld>
            <a:endParaRPr lang="el-GR" dirty="0"/>
          </a:p>
        </p:txBody>
      </p:sp>
    </p:spTree>
    <p:extLst>
      <p:ext uri="{BB962C8B-B14F-4D97-AF65-F5344CB8AC3E}">
        <p14:creationId xmlns:p14="http://schemas.microsoft.com/office/powerpoint/2010/main" val="2795226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FB91549-43BF-425A-AF25-75262019208C}" type="slidenum">
              <a:rPr lang="el-GR" smtClean="0"/>
              <a:t>4</a:t>
            </a:fld>
            <a:endParaRPr lang="el-GR" dirty="0"/>
          </a:p>
        </p:txBody>
      </p:sp>
    </p:spTree>
    <p:extLst>
      <p:ext uri="{BB962C8B-B14F-4D97-AF65-F5344CB8AC3E}">
        <p14:creationId xmlns:p14="http://schemas.microsoft.com/office/powerpoint/2010/main" val="1172001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FB91549-43BF-425A-AF25-75262019208C}" type="slidenum">
              <a:rPr lang="el-GR" smtClean="0"/>
              <a:t>5</a:t>
            </a:fld>
            <a:endParaRPr lang="el-GR" dirty="0"/>
          </a:p>
        </p:txBody>
      </p:sp>
    </p:spTree>
    <p:extLst>
      <p:ext uri="{BB962C8B-B14F-4D97-AF65-F5344CB8AC3E}">
        <p14:creationId xmlns:p14="http://schemas.microsoft.com/office/powerpoint/2010/main" val="9831394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FB91549-43BF-425A-AF25-75262019208C}" type="slidenum">
              <a:rPr lang="el-GR" smtClean="0"/>
              <a:t>6</a:t>
            </a:fld>
            <a:endParaRPr lang="el-GR" dirty="0"/>
          </a:p>
        </p:txBody>
      </p:sp>
    </p:spTree>
    <p:extLst>
      <p:ext uri="{BB962C8B-B14F-4D97-AF65-F5344CB8AC3E}">
        <p14:creationId xmlns:p14="http://schemas.microsoft.com/office/powerpoint/2010/main" val="8923048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FB91549-43BF-425A-AF25-75262019208C}" type="slidenum">
              <a:rPr lang="el-GR" smtClean="0"/>
              <a:t>7</a:t>
            </a:fld>
            <a:endParaRPr lang="el-GR" dirty="0"/>
          </a:p>
        </p:txBody>
      </p:sp>
    </p:spTree>
    <p:extLst>
      <p:ext uri="{BB962C8B-B14F-4D97-AF65-F5344CB8AC3E}">
        <p14:creationId xmlns:p14="http://schemas.microsoft.com/office/powerpoint/2010/main" val="229272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pPr rtl="0"/>
            <a:fld id="{5FB91549-43BF-425A-AF25-75262019208C}" type="slidenum">
              <a:rPr lang="el-GR" smtClean="0"/>
              <a:t>8</a:t>
            </a:fld>
            <a:endParaRPr lang="el-GR" dirty="0"/>
          </a:p>
        </p:txBody>
      </p:sp>
    </p:spTree>
    <p:extLst>
      <p:ext uri="{BB962C8B-B14F-4D97-AF65-F5344CB8AC3E}">
        <p14:creationId xmlns:p14="http://schemas.microsoft.com/office/powerpoint/2010/main" val="68789590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grpSp>
        <p:nvGrpSpPr>
          <p:cNvPr id="4" name="Ομάδα 3"/>
          <p:cNvGrpSpPr/>
          <p:nvPr/>
        </p:nvGrpSpPr>
        <p:grpSpPr>
          <a:xfrm>
            <a:off x="31542" y="-1"/>
            <a:ext cx="12190413" cy="6858001"/>
            <a:chOff x="-1588" y="0"/>
            <a:chExt cx="12190413" cy="6858001"/>
          </a:xfrm>
        </p:grpSpPr>
        <p:sp>
          <p:nvSpPr>
            <p:cNvPr id="11" name="Ορθογώνιο 10"/>
            <p:cNvSpPr/>
            <p:nvPr/>
          </p:nvSpPr>
          <p:spPr>
            <a:xfrm>
              <a:off x="-1588" y="0"/>
              <a:ext cx="12188952" cy="6858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3">
              <a:schemeClr val="lt1"/>
            </a:lnRef>
            <a:fillRef idx="1">
              <a:schemeClr val="accent2"/>
            </a:fillRef>
            <a:effectRef idx="1">
              <a:schemeClr val="accent2"/>
            </a:effectRef>
            <a:fontRef idx="minor">
              <a:schemeClr val="lt1"/>
            </a:fontRef>
          </p:style>
          <p:txBody>
            <a:bodyPr rtlCol="0" anchor="ctr"/>
            <a:lstStyle/>
            <a:p>
              <a:pPr algn="ctr" rtl="0"/>
              <a:endParaRPr lang="el-GR" noProof="0" dirty="0"/>
            </a:p>
          </p:txBody>
        </p:sp>
        <p:pic>
          <p:nvPicPr>
            <p:cNvPr id="5" name="Εικόνα 4"/>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4873625" y="0"/>
              <a:ext cx="7315200" cy="6858001"/>
            </a:xfrm>
            <a:prstGeom prst="rect">
              <a:avLst/>
            </a:prstGeom>
          </p:spPr>
        </p:pic>
      </p:grpSp>
      <p:sp>
        <p:nvSpPr>
          <p:cNvPr id="2" name="Τίτλος 1"/>
          <p:cNvSpPr>
            <a:spLocks noGrp="1"/>
          </p:cNvSpPr>
          <p:nvPr>
            <p:ph type="ctrTitle"/>
          </p:nvPr>
        </p:nvSpPr>
        <p:spPr>
          <a:xfrm>
            <a:off x="608013" y="609600"/>
            <a:ext cx="3962400" cy="4724399"/>
          </a:xfrm>
        </p:spPr>
        <p:txBody>
          <a:bodyPr rtlCol="0">
            <a:normAutofit/>
          </a:bodyPr>
          <a:lstStyle>
            <a:lvl1pPr>
              <a:lnSpc>
                <a:spcPct val="100000"/>
              </a:lnSpc>
              <a:defRPr sz="4800"/>
            </a:lvl1pPr>
          </a:lstStyle>
          <a:p>
            <a:pPr rtl="0"/>
            <a:r>
              <a:rPr lang="el-GR" noProof="0"/>
              <a:t>Κάντε κλικ για να επεξεργαστείτε τον τίτλο υποδείγματος</a:t>
            </a:r>
            <a:endParaRPr lang="el-GR" noProof="0" dirty="0"/>
          </a:p>
        </p:txBody>
      </p:sp>
      <p:sp>
        <p:nvSpPr>
          <p:cNvPr id="3" name="Υπότιτλος 2"/>
          <p:cNvSpPr>
            <a:spLocks noGrp="1"/>
          </p:cNvSpPr>
          <p:nvPr>
            <p:ph type="subTitle" idx="1"/>
          </p:nvPr>
        </p:nvSpPr>
        <p:spPr>
          <a:xfrm>
            <a:off x="608013" y="5410200"/>
            <a:ext cx="3962400" cy="762000"/>
          </a:xfrm>
        </p:spPr>
        <p:txBody>
          <a:bodyPr rtlCol="0">
            <a:normAutofit/>
          </a:bodyPr>
          <a:lstStyle>
            <a:lvl1pPr marL="0" indent="0" algn="l">
              <a:lnSpc>
                <a:spcPct val="81000"/>
              </a:lnSpc>
              <a:spcBef>
                <a:spcPts val="0"/>
              </a:spcBef>
              <a:buNone/>
              <a:defRPr sz="24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rtl="0"/>
            <a:r>
              <a:rPr lang="el-GR" noProof="0"/>
              <a:t>Κάντε κλικ για να επεξεργαστείτε τον υπότιτλο του υποδείγματος</a:t>
            </a:r>
            <a:endParaRPr lang="el-GR" noProof="0" dirty="0"/>
          </a:p>
        </p:txBody>
      </p:sp>
      <p:sp>
        <p:nvSpPr>
          <p:cNvPr id="8" name="Θέση ημερομηνίας 7"/>
          <p:cNvSpPr>
            <a:spLocks noGrp="1"/>
          </p:cNvSpPr>
          <p:nvPr>
            <p:ph type="dt" sz="half" idx="10"/>
          </p:nvPr>
        </p:nvSpPr>
        <p:spPr/>
        <p:txBody>
          <a:bodyPr rtlCol="0"/>
          <a:lstStyle>
            <a:lvl1pPr>
              <a:defRPr>
                <a:solidFill>
                  <a:schemeClr val="tx1"/>
                </a:solidFill>
              </a:defRPr>
            </a:lvl1pPr>
          </a:lstStyle>
          <a:p>
            <a:pPr rtl="0"/>
            <a:fld id="{442B9499-F6D7-42FF-8C30-FAC8B8D0F199}" type="datetime1">
              <a:rPr lang="el-GR" noProof="0" smtClean="0"/>
              <a:t>27/9/2021</a:t>
            </a:fld>
            <a:endParaRPr lang="el-GR" noProof="0" dirty="0"/>
          </a:p>
        </p:txBody>
      </p:sp>
      <p:sp>
        <p:nvSpPr>
          <p:cNvPr id="9" name="Θέση υποσέλιδου 8"/>
          <p:cNvSpPr>
            <a:spLocks noGrp="1"/>
          </p:cNvSpPr>
          <p:nvPr>
            <p:ph type="ftr" sz="quarter" idx="11"/>
          </p:nvPr>
        </p:nvSpPr>
        <p:spPr bwMode="ltGray"/>
        <p:txBody>
          <a:bodyPr rtlCol="0"/>
          <a:lstStyle>
            <a:lvl1pPr>
              <a:defRPr>
                <a:solidFill>
                  <a:schemeClr val="bg1"/>
                </a:solidFill>
              </a:defRPr>
            </a:lvl1pPr>
          </a:lstStyle>
          <a:p>
            <a:pPr rtl="0"/>
            <a:r>
              <a:rPr lang="el-GR" noProof="0" dirty="0"/>
              <a:t>Προσθήκη υποσέλιδου</a:t>
            </a:r>
          </a:p>
        </p:txBody>
      </p:sp>
      <p:sp>
        <p:nvSpPr>
          <p:cNvPr id="10" name="Θέση αριθμού διαφάνειας 9"/>
          <p:cNvSpPr>
            <a:spLocks noGrp="1"/>
          </p:cNvSpPr>
          <p:nvPr>
            <p:ph type="sldNum" sz="quarter" idx="12"/>
          </p:nvPr>
        </p:nvSpPr>
        <p:spPr bwMode="ltGray"/>
        <p:txBody>
          <a:bodyPr rtlCol="0"/>
          <a:lstStyle>
            <a:lvl1pPr>
              <a:defRPr>
                <a:solidFill>
                  <a:schemeClr val="bg1"/>
                </a:solidFill>
              </a:defRPr>
            </a:lvl1pPr>
          </a:lstStyle>
          <a:p>
            <a:pPr rtl="0"/>
            <a:fld id="{A3F31473-23EB-4724-8B59-FE6D21D89FA4}" type="slidenum">
              <a:rPr lang="el-GR" noProof="0" smtClean="0"/>
              <a:pPr/>
              <a:t>‹#›</a:t>
            </a:fld>
            <a:endParaRPr lang="el-GR" noProof="0" dirty="0"/>
          </a:p>
        </p:txBody>
      </p:sp>
    </p:spTree>
    <p:extLst>
      <p:ext uri="{BB962C8B-B14F-4D97-AF65-F5344CB8AC3E}">
        <p14:creationId xmlns:p14="http://schemas.microsoft.com/office/powerpoint/2010/main" val="17894291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a:t>Κάντε κλικ για να επεξεργαστείτε τον τίτλο υποδείγματος</a:t>
            </a:r>
            <a:endParaRPr lang="el-GR" noProof="0" dirty="0"/>
          </a:p>
        </p:txBody>
      </p:sp>
      <p:sp>
        <p:nvSpPr>
          <p:cNvPr id="3" name="Σύμβολο κράτησης θέσης κατακόρυφου κειμένου 2"/>
          <p:cNvSpPr>
            <a:spLocks noGrp="1"/>
          </p:cNvSpPr>
          <p:nvPr>
            <p:ph type="body" orient="vert" idx="1" hasCustomPrompt="1"/>
          </p:nvPr>
        </p:nvSpPr>
        <p:spPr/>
        <p:txBody>
          <a:bodyPr vert="eaVert" rtlCol="0"/>
          <a:lstStyle>
            <a:lvl1pPr>
              <a:defRPr/>
            </a:lvl1pPr>
            <a:lvl2pPr>
              <a:defRPr/>
            </a:lvl2pPr>
            <a:lvl3pPr>
              <a:defRPr/>
            </a:lvl3pPr>
            <a:lvl4pPr>
              <a:defRPr/>
            </a:lvl4pPr>
            <a:lvl5pPr>
              <a:defRPr/>
            </a:lvl5pPr>
            <a:lvl6pPr>
              <a:defRPr/>
            </a:lvl6pPr>
            <a:lvl7pPr>
              <a:defRPr/>
            </a:lvl7pPr>
            <a:lvl8pPr>
              <a:defRPr baseline="0"/>
            </a:lvl8pPr>
            <a:lvl9pPr>
              <a:defRPr baseline="0"/>
            </a:lvl9pPr>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4" name="Θέση ημερομηνίας 3"/>
          <p:cNvSpPr>
            <a:spLocks noGrp="1"/>
          </p:cNvSpPr>
          <p:nvPr>
            <p:ph type="dt" sz="half" idx="10"/>
          </p:nvPr>
        </p:nvSpPr>
        <p:spPr/>
        <p:txBody>
          <a:bodyPr rtlCol="0"/>
          <a:lstStyle/>
          <a:p>
            <a:pPr rtl="0"/>
            <a:fld id="{A1B99454-61D7-473F-BCC7-59F242BA7092}" type="datetime1">
              <a:rPr lang="el-GR" noProof="0" smtClean="0"/>
              <a:t>27/9/2021</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A3F31473-23EB-4724-8B59-FE6D21D89FA4}" type="slidenum">
              <a:rPr lang="el-GR" noProof="0" smtClean="0"/>
              <a:t>‹#›</a:t>
            </a:fld>
            <a:endParaRPr lang="el-GR" noProof="0" dirty="0"/>
          </a:p>
        </p:txBody>
      </p:sp>
    </p:spTree>
    <p:extLst>
      <p:ext uri="{BB962C8B-B14F-4D97-AF65-F5344CB8AC3E}">
        <p14:creationId xmlns:p14="http://schemas.microsoft.com/office/powerpoint/2010/main" val="2893434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10285412" y="685800"/>
            <a:ext cx="1295401" cy="5486400"/>
          </a:xfrm>
        </p:spPr>
        <p:txBody>
          <a:bodyPr vert="eaVert" rtlCol="0"/>
          <a:lstStyle/>
          <a:p>
            <a:pPr rtl="0"/>
            <a:r>
              <a:rPr lang="el-GR" noProof="0"/>
              <a:t>Κάντε κλικ για να επεξεργαστείτε τον τίτλο υποδείγματος</a:t>
            </a:r>
            <a:endParaRPr lang="el-GR" noProof="0" dirty="0"/>
          </a:p>
        </p:txBody>
      </p:sp>
      <p:sp>
        <p:nvSpPr>
          <p:cNvPr id="3" name="Σύμβολο κράτησης θέσης κατακόρυφου κειμένου 2"/>
          <p:cNvSpPr>
            <a:spLocks noGrp="1"/>
          </p:cNvSpPr>
          <p:nvPr>
            <p:ph type="body" orient="vert" idx="1" hasCustomPrompt="1"/>
          </p:nvPr>
        </p:nvSpPr>
        <p:spPr>
          <a:xfrm>
            <a:off x="608012" y="685800"/>
            <a:ext cx="9474253" cy="5486400"/>
          </a:xfrm>
        </p:spPr>
        <p:txBody>
          <a:bodyPr vert="eaVert" rtlCol="0"/>
          <a:lstStyle>
            <a:lvl1pPr>
              <a:defRPr/>
            </a:lvl1pPr>
            <a:lvl2pPr>
              <a:defRPr/>
            </a:lvl2pPr>
            <a:lvl3pPr>
              <a:defRPr/>
            </a:lvl3pPr>
            <a:lvl4pPr>
              <a:defRPr/>
            </a:lvl4pPr>
            <a:lvl5pPr>
              <a:defRPr/>
            </a:lvl5pPr>
            <a:lvl6pPr>
              <a:defRPr/>
            </a:lvl6pPr>
            <a:lvl7pPr>
              <a:defRPr/>
            </a:lvl7pPr>
            <a:lvl8pPr>
              <a:defRPr baseline="0"/>
            </a:lvl8pPr>
            <a:lvl9pPr>
              <a:defRPr baseline="0"/>
            </a:lvl9pPr>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4" name="Θέση ημερομηνίας 3"/>
          <p:cNvSpPr>
            <a:spLocks noGrp="1"/>
          </p:cNvSpPr>
          <p:nvPr>
            <p:ph type="dt" sz="half" idx="10"/>
          </p:nvPr>
        </p:nvSpPr>
        <p:spPr/>
        <p:txBody>
          <a:bodyPr rtlCol="0"/>
          <a:lstStyle/>
          <a:p>
            <a:pPr rtl="0"/>
            <a:fld id="{92C5463D-0893-448A-B930-FC8187A58899}" type="datetime1">
              <a:rPr lang="el-GR" noProof="0" smtClean="0"/>
              <a:t>27/9/2021</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A3F31473-23EB-4724-8B59-FE6D21D89FA4}" type="slidenum">
              <a:rPr lang="el-GR" noProof="0" smtClean="0"/>
              <a:t>‹#›</a:t>
            </a:fld>
            <a:endParaRPr lang="el-GR" noProof="0" dirty="0"/>
          </a:p>
        </p:txBody>
      </p:sp>
    </p:spTree>
    <p:extLst>
      <p:ext uri="{BB962C8B-B14F-4D97-AF65-F5344CB8AC3E}">
        <p14:creationId xmlns:p14="http://schemas.microsoft.com/office/powerpoint/2010/main" val="18705634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a:t>Κάντε κλικ για να επεξεργαστείτε τον τίτλο υποδείγματος</a:t>
            </a:r>
            <a:endParaRPr lang="el-GR" noProof="0" dirty="0"/>
          </a:p>
        </p:txBody>
      </p:sp>
      <p:sp>
        <p:nvSpPr>
          <p:cNvPr id="7" name="Θέση περιεχομένου 2"/>
          <p:cNvSpPr>
            <a:spLocks noGrp="1"/>
          </p:cNvSpPr>
          <p:nvPr>
            <p:ph idx="13" hasCustomPrompt="1"/>
          </p:nvPr>
        </p:nvSpPr>
        <p:spPr>
          <a:xfrm>
            <a:off x="1293812" y="685801"/>
            <a:ext cx="10287000" cy="4190999"/>
          </a:xfrm>
        </p:spPr>
        <p:txBody>
          <a:bodyPr rtlCol="0"/>
          <a:lstStyle>
            <a:lvl1pPr>
              <a:defRPr/>
            </a:lvl1pPr>
            <a:lvl2pPr>
              <a:defRPr/>
            </a:lvl2pPr>
            <a:lvl3pPr>
              <a:defRPr/>
            </a:lvl3pPr>
            <a:lvl4pPr>
              <a:defRPr/>
            </a:lvl4pPr>
            <a:lvl5pPr>
              <a:defRPr/>
            </a:lvl5pPr>
            <a:lvl6pPr>
              <a:defRPr/>
            </a:lvl6pPr>
            <a:lvl7pPr>
              <a:defRPr/>
            </a:lvl7pPr>
            <a:lvl8pPr>
              <a:defRPr/>
            </a:lvl8pPr>
            <a:lvl9pPr>
              <a:defRPr/>
            </a:lvl9pPr>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4" name="Θέση ημερομηνίας 3"/>
          <p:cNvSpPr>
            <a:spLocks noGrp="1"/>
          </p:cNvSpPr>
          <p:nvPr>
            <p:ph type="dt" sz="half" idx="10"/>
          </p:nvPr>
        </p:nvSpPr>
        <p:spPr/>
        <p:txBody>
          <a:bodyPr rtlCol="0"/>
          <a:lstStyle/>
          <a:p>
            <a:pPr rtl="0"/>
            <a:fld id="{222A5947-D32D-4A1A-A543-FB7DE45A27E3}" type="datetime1">
              <a:rPr lang="el-GR" noProof="0" smtClean="0"/>
              <a:t>27/9/2021</a:t>
            </a:fld>
            <a:endParaRPr lang="el-GR" noProof="0" dirty="0"/>
          </a:p>
        </p:txBody>
      </p:sp>
      <p:sp>
        <p:nvSpPr>
          <p:cNvPr id="5" name="Θέση υποσέλιδου 4"/>
          <p:cNvSpPr>
            <a:spLocks noGrp="1"/>
          </p:cNvSpPr>
          <p:nvPr>
            <p:ph type="ftr" sz="quarter" idx="11"/>
          </p:nvPr>
        </p:nvSpPr>
        <p:spPr/>
        <p:txBody>
          <a:bodyPr rtlCol="0"/>
          <a:lstStyle/>
          <a:p>
            <a:pPr rtl="0"/>
            <a:r>
              <a:rPr lang="el-GR" noProof="0" dirty="0"/>
              <a:t>Προσθήκη υποσέλιδου</a:t>
            </a:r>
          </a:p>
        </p:txBody>
      </p:sp>
      <p:sp>
        <p:nvSpPr>
          <p:cNvPr id="6" name="Θέση αριθμού διαφάνειας 5"/>
          <p:cNvSpPr>
            <a:spLocks noGrp="1"/>
          </p:cNvSpPr>
          <p:nvPr>
            <p:ph type="sldNum" sz="quarter" idx="12"/>
          </p:nvPr>
        </p:nvSpPr>
        <p:spPr/>
        <p:txBody>
          <a:bodyPr rtlCol="0"/>
          <a:lstStyle/>
          <a:p>
            <a:pPr rtl="0"/>
            <a:fld id="{A3F31473-23EB-4724-8B59-FE6D21D89FA4}" type="slidenum">
              <a:rPr lang="el-GR" noProof="0" smtClean="0"/>
              <a:t>‹#›</a:t>
            </a:fld>
            <a:endParaRPr lang="el-GR" noProof="0" dirty="0"/>
          </a:p>
        </p:txBody>
      </p:sp>
    </p:spTree>
    <p:extLst>
      <p:ext uri="{BB962C8B-B14F-4D97-AF65-F5344CB8AC3E}">
        <p14:creationId xmlns:p14="http://schemas.microsoft.com/office/powerpoint/2010/main" val="42424106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08013" y="2514600"/>
            <a:ext cx="8229599" cy="2819400"/>
          </a:xfrm>
        </p:spPr>
        <p:txBody>
          <a:bodyPr rtlCol="0" anchor="b">
            <a:normAutofit/>
          </a:bodyPr>
          <a:lstStyle>
            <a:lvl1pPr algn="l">
              <a:defRPr sz="4800" b="0" cap="none" baseline="0"/>
            </a:lvl1pPr>
          </a:lstStyle>
          <a:p>
            <a:pPr rtl="0"/>
            <a:r>
              <a:rPr lang="el-GR" noProof="0"/>
              <a:t>Κάντε κλικ για να επεξεργαστείτε τον τίτλο υποδείγματος</a:t>
            </a:r>
            <a:endParaRPr lang="el-GR" noProof="0" dirty="0"/>
          </a:p>
        </p:txBody>
      </p:sp>
      <p:sp>
        <p:nvSpPr>
          <p:cNvPr id="3" name="Θέση κειμένου 2"/>
          <p:cNvSpPr>
            <a:spLocks noGrp="1"/>
          </p:cNvSpPr>
          <p:nvPr>
            <p:ph type="body" idx="1"/>
          </p:nvPr>
        </p:nvSpPr>
        <p:spPr>
          <a:xfrm>
            <a:off x="606425" y="5410200"/>
            <a:ext cx="8231187" cy="762000"/>
          </a:xfrm>
        </p:spPr>
        <p:txBody>
          <a:bodyPr rtlCol="0" anchor="t">
            <a:normAutofit/>
          </a:bodyPr>
          <a:lstStyle>
            <a:lvl1pPr marL="0" indent="0">
              <a:spcBef>
                <a:spcPts val="0"/>
              </a:spcBef>
              <a:buNone/>
              <a:defRPr sz="24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rtl="0"/>
            <a:r>
              <a:rPr lang="el-GR" noProof="0"/>
              <a:t>Στυλ κειμένου υποδείγματος</a:t>
            </a:r>
          </a:p>
        </p:txBody>
      </p:sp>
      <p:sp>
        <p:nvSpPr>
          <p:cNvPr id="7" name="Θέση ημερομηνίας 6"/>
          <p:cNvSpPr>
            <a:spLocks noGrp="1"/>
          </p:cNvSpPr>
          <p:nvPr>
            <p:ph type="dt" sz="half" idx="10"/>
          </p:nvPr>
        </p:nvSpPr>
        <p:spPr/>
        <p:txBody>
          <a:bodyPr rtlCol="0"/>
          <a:lstStyle/>
          <a:p>
            <a:pPr rtl="0"/>
            <a:fld id="{C99EE1D9-C21B-477E-9207-C970B2B6B486}" type="datetime1">
              <a:rPr lang="el-GR" noProof="0" smtClean="0"/>
              <a:t>27/9/2021</a:t>
            </a:fld>
            <a:endParaRPr lang="el-GR" noProof="0" dirty="0"/>
          </a:p>
        </p:txBody>
      </p:sp>
      <p:sp>
        <p:nvSpPr>
          <p:cNvPr id="8" name="Θέση υποσέλιδου 7"/>
          <p:cNvSpPr>
            <a:spLocks noGrp="1"/>
          </p:cNvSpPr>
          <p:nvPr>
            <p:ph type="ftr" sz="quarter" idx="11"/>
          </p:nvPr>
        </p:nvSpPr>
        <p:spPr/>
        <p:txBody>
          <a:bodyPr rtlCol="0"/>
          <a:lstStyle/>
          <a:p>
            <a:pPr rtl="0"/>
            <a:r>
              <a:rPr lang="el-GR" noProof="0" dirty="0"/>
              <a:t>Προσθήκη υποσέλιδου</a:t>
            </a:r>
          </a:p>
        </p:txBody>
      </p:sp>
      <p:sp>
        <p:nvSpPr>
          <p:cNvPr id="9" name="Θέση αριθμού διαφάνειας 8"/>
          <p:cNvSpPr>
            <a:spLocks noGrp="1"/>
          </p:cNvSpPr>
          <p:nvPr>
            <p:ph type="sldNum" sz="quarter" idx="12"/>
          </p:nvPr>
        </p:nvSpPr>
        <p:spPr/>
        <p:txBody>
          <a:bodyPr rtlCol="0"/>
          <a:lstStyle/>
          <a:p>
            <a:pPr rtl="0"/>
            <a:fld id="{A3F31473-23EB-4724-8B59-FE6D21D89FA4}" type="slidenum">
              <a:rPr lang="el-GR" noProof="0" smtClean="0"/>
              <a:pPr/>
              <a:t>‹#›</a:t>
            </a:fld>
            <a:endParaRPr lang="el-GR" noProof="0" dirty="0"/>
          </a:p>
        </p:txBody>
      </p:sp>
    </p:spTree>
    <p:extLst>
      <p:ext uri="{BB962C8B-B14F-4D97-AF65-F5344CB8AC3E}">
        <p14:creationId xmlns:p14="http://schemas.microsoft.com/office/powerpoint/2010/main" val="25047068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a:t>Κάντε κλικ για να επεξεργαστείτε τον τίτλο υποδείγματος</a:t>
            </a:r>
            <a:endParaRPr lang="el-GR" noProof="0" dirty="0"/>
          </a:p>
        </p:txBody>
      </p:sp>
      <p:sp>
        <p:nvSpPr>
          <p:cNvPr id="3" name="Θέση περιεχομένου 2"/>
          <p:cNvSpPr>
            <a:spLocks noGrp="1"/>
          </p:cNvSpPr>
          <p:nvPr>
            <p:ph sz="half" idx="1" hasCustomPrompt="1"/>
          </p:nvPr>
        </p:nvSpPr>
        <p:spPr>
          <a:xfrm>
            <a:off x="1293813" y="685800"/>
            <a:ext cx="5029200" cy="4191000"/>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4" name="Θέση περιεχομένου 3"/>
          <p:cNvSpPr>
            <a:spLocks noGrp="1"/>
          </p:cNvSpPr>
          <p:nvPr>
            <p:ph sz="half" idx="2" hasCustomPrompt="1"/>
          </p:nvPr>
        </p:nvSpPr>
        <p:spPr>
          <a:xfrm>
            <a:off x="6551614" y="685800"/>
            <a:ext cx="5029199" cy="4191000"/>
          </a:xfrm>
        </p:spPr>
        <p:txBody>
          <a:bodyPr rtlCol="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5" name="Θέση ημερομηνίας 4"/>
          <p:cNvSpPr>
            <a:spLocks noGrp="1"/>
          </p:cNvSpPr>
          <p:nvPr>
            <p:ph type="dt" sz="half" idx="10"/>
          </p:nvPr>
        </p:nvSpPr>
        <p:spPr/>
        <p:txBody>
          <a:bodyPr rtlCol="0"/>
          <a:lstStyle/>
          <a:p>
            <a:pPr rtl="0"/>
            <a:fld id="{9D0BF97B-A7F8-451E-8D0A-1FBF7CB89D03}" type="datetime1">
              <a:rPr lang="el-GR" noProof="0" smtClean="0"/>
              <a:t>27/9/2021</a:t>
            </a:fld>
            <a:endParaRPr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A3F31473-23EB-4724-8B59-FE6D21D89FA4}" type="slidenum">
              <a:rPr lang="el-GR" noProof="0" smtClean="0"/>
              <a:t>‹#›</a:t>
            </a:fld>
            <a:endParaRPr lang="el-GR" noProof="0" dirty="0"/>
          </a:p>
        </p:txBody>
      </p:sp>
    </p:spTree>
    <p:extLst>
      <p:ext uri="{BB962C8B-B14F-4D97-AF65-F5344CB8AC3E}">
        <p14:creationId xmlns:p14="http://schemas.microsoft.com/office/powerpoint/2010/main" val="1122076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09441" y="5105400"/>
            <a:ext cx="10971372" cy="1066800"/>
          </a:xfrm>
        </p:spPr>
        <p:txBody>
          <a:bodyPr rtlCol="0"/>
          <a:lstStyle>
            <a:lvl1pPr>
              <a:defRPr/>
            </a:lvl1pPr>
          </a:lstStyle>
          <a:p>
            <a:pPr rtl="0"/>
            <a:r>
              <a:rPr lang="el-GR" noProof="0"/>
              <a:t>Κάντε κλικ για να επεξεργαστείτε τον τίτλο υποδείγματος</a:t>
            </a:r>
            <a:endParaRPr lang="el-GR" noProof="0" dirty="0"/>
          </a:p>
        </p:txBody>
      </p:sp>
      <p:sp>
        <p:nvSpPr>
          <p:cNvPr id="3" name="Θέση κειμένου 2"/>
          <p:cNvSpPr>
            <a:spLocks noGrp="1"/>
          </p:cNvSpPr>
          <p:nvPr>
            <p:ph type="body" idx="1"/>
          </p:nvPr>
        </p:nvSpPr>
        <p:spPr>
          <a:xfrm>
            <a:off x="1293664" y="685800"/>
            <a:ext cx="5029200" cy="990600"/>
          </a:xfrm>
        </p:spPr>
        <p:txBody>
          <a:bodyPr rtlCol="0" anchor="ctr">
            <a:normAutofit/>
          </a:bodyPr>
          <a:lstStyle>
            <a:lvl1pPr marL="0" indent="0">
              <a:spcBef>
                <a:spcPts val="0"/>
              </a:spcBef>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κειμένου υποδείγματος</a:t>
            </a:r>
          </a:p>
        </p:txBody>
      </p:sp>
      <p:sp>
        <p:nvSpPr>
          <p:cNvPr id="4" name="Θέση περιεχομένου 3"/>
          <p:cNvSpPr>
            <a:spLocks noGrp="1"/>
          </p:cNvSpPr>
          <p:nvPr>
            <p:ph sz="half" idx="2" hasCustomPrompt="1"/>
          </p:nvPr>
        </p:nvSpPr>
        <p:spPr>
          <a:xfrm>
            <a:off x="1293664" y="1752600"/>
            <a:ext cx="5029200" cy="3200400"/>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5" name="Θέση κειμένου 4"/>
          <p:cNvSpPr>
            <a:spLocks noGrp="1"/>
          </p:cNvSpPr>
          <p:nvPr>
            <p:ph type="body" sz="quarter" idx="3"/>
          </p:nvPr>
        </p:nvSpPr>
        <p:spPr>
          <a:xfrm>
            <a:off x="6551613" y="685800"/>
            <a:ext cx="5029200" cy="990600"/>
          </a:xfrm>
        </p:spPr>
        <p:txBody>
          <a:bodyPr rtlCol="0" anchor="ctr">
            <a:normAutofit/>
          </a:bodyPr>
          <a:lstStyle>
            <a:lvl1pPr marL="0" indent="0">
              <a:spcBef>
                <a:spcPts val="0"/>
              </a:spcBef>
              <a:buNone/>
              <a:defRPr sz="3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l-GR" noProof="0"/>
              <a:t>Στυλ κειμένου υποδείγματος</a:t>
            </a:r>
          </a:p>
        </p:txBody>
      </p:sp>
      <p:sp>
        <p:nvSpPr>
          <p:cNvPr id="6" name="Θέση περιεχομένου 5"/>
          <p:cNvSpPr>
            <a:spLocks noGrp="1"/>
          </p:cNvSpPr>
          <p:nvPr>
            <p:ph sz="quarter" idx="4" hasCustomPrompt="1"/>
          </p:nvPr>
        </p:nvSpPr>
        <p:spPr>
          <a:xfrm>
            <a:off x="6550025" y="1752600"/>
            <a:ext cx="5029200" cy="3200400"/>
          </a:xfrm>
        </p:spPr>
        <p:txBody>
          <a:bodyPr rtlCol="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7" name="Θέση ημερομηνίας 6"/>
          <p:cNvSpPr>
            <a:spLocks noGrp="1"/>
          </p:cNvSpPr>
          <p:nvPr>
            <p:ph type="dt" sz="half" idx="10"/>
          </p:nvPr>
        </p:nvSpPr>
        <p:spPr/>
        <p:txBody>
          <a:bodyPr rtlCol="0"/>
          <a:lstStyle/>
          <a:p>
            <a:pPr rtl="0"/>
            <a:fld id="{882C76F7-52D5-4397-9335-DA7F4A52D633}" type="datetime1">
              <a:rPr lang="el-GR" noProof="0" smtClean="0"/>
              <a:t>27/9/2021</a:t>
            </a:fld>
            <a:endParaRPr lang="el-GR" noProof="0" dirty="0"/>
          </a:p>
        </p:txBody>
      </p:sp>
      <p:sp>
        <p:nvSpPr>
          <p:cNvPr id="8" name="Θέση υποσέλιδου 7"/>
          <p:cNvSpPr>
            <a:spLocks noGrp="1"/>
          </p:cNvSpPr>
          <p:nvPr>
            <p:ph type="ftr" sz="quarter" idx="11"/>
          </p:nvPr>
        </p:nvSpPr>
        <p:spPr/>
        <p:txBody>
          <a:bodyPr rtlCol="0"/>
          <a:lstStyle/>
          <a:p>
            <a:pPr rtl="0"/>
            <a:r>
              <a:rPr lang="el-GR" noProof="0" dirty="0"/>
              <a:t>Προσθήκη υποσέλιδου</a:t>
            </a:r>
          </a:p>
        </p:txBody>
      </p:sp>
      <p:sp>
        <p:nvSpPr>
          <p:cNvPr id="9" name="Θέση αριθμού διαφάνειας 8"/>
          <p:cNvSpPr>
            <a:spLocks noGrp="1"/>
          </p:cNvSpPr>
          <p:nvPr>
            <p:ph type="sldNum" sz="quarter" idx="12"/>
          </p:nvPr>
        </p:nvSpPr>
        <p:spPr/>
        <p:txBody>
          <a:bodyPr rtlCol="0"/>
          <a:lstStyle/>
          <a:p>
            <a:pPr rtl="0"/>
            <a:fld id="{A3F31473-23EB-4724-8B59-FE6D21D89FA4}" type="slidenum">
              <a:rPr lang="el-GR" noProof="0" smtClean="0"/>
              <a:t>‹#›</a:t>
            </a:fld>
            <a:endParaRPr lang="el-GR" noProof="0" dirty="0"/>
          </a:p>
        </p:txBody>
      </p:sp>
    </p:spTree>
    <p:extLst>
      <p:ext uri="{BB962C8B-B14F-4D97-AF65-F5344CB8AC3E}">
        <p14:creationId xmlns:p14="http://schemas.microsoft.com/office/powerpoint/2010/main" val="3564809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noProof="0"/>
              <a:t>Κάντε κλικ για να επεξεργαστείτε τον τίτλο υποδείγματος</a:t>
            </a:r>
            <a:endParaRPr lang="el-GR" noProof="0" dirty="0"/>
          </a:p>
        </p:txBody>
      </p:sp>
      <p:sp>
        <p:nvSpPr>
          <p:cNvPr id="3" name="Θέση ημερομηνίας 2"/>
          <p:cNvSpPr>
            <a:spLocks noGrp="1"/>
          </p:cNvSpPr>
          <p:nvPr>
            <p:ph type="dt" sz="half" idx="10"/>
          </p:nvPr>
        </p:nvSpPr>
        <p:spPr/>
        <p:txBody>
          <a:bodyPr rtlCol="0"/>
          <a:lstStyle/>
          <a:p>
            <a:pPr rtl="0"/>
            <a:fld id="{5D490DE8-A8B4-480D-A98F-AB227FC5871C}" type="datetime1">
              <a:rPr lang="el-GR" noProof="0" smtClean="0"/>
              <a:t>27/9/2021</a:t>
            </a:fld>
            <a:endParaRPr lang="el-GR" noProof="0" dirty="0"/>
          </a:p>
        </p:txBody>
      </p:sp>
      <p:sp>
        <p:nvSpPr>
          <p:cNvPr id="4" name="Θέση υποσέλιδου 3"/>
          <p:cNvSpPr>
            <a:spLocks noGrp="1"/>
          </p:cNvSpPr>
          <p:nvPr>
            <p:ph type="ftr" sz="quarter" idx="11"/>
          </p:nvPr>
        </p:nvSpPr>
        <p:spPr/>
        <p:txBody>
          <a:bodyPr rtlCol="0"/>
          <a:lstStyle/>
          <a:p>
            <a:pPr rtl="0"/>
            <a:r>
              <a:rPr lang="el-GR" noProof="0" dirty="0"/>
              <a:t>Προσθήκη υποσέλιδου</a:t>
            </a:r>
          </a:p>
        </p:txBody>
      </p:sp>
      <p:sp>
        <p:nvSpPr>
          <p:cNvPr id="5" name="Θέση αριθμού διαφάνειας 4"/>
          <p:cNvSpPr>
            <a:spLocks noGrp="1"/>
          </p:cNvSpPr>
          <p:nvPr>
            <p:ph type="sldNum" sz="quarter" idx="12"/>
          </p:nvPr>
        </p:nvSpPr>
        <p:spPr/>
        <p:txBody>
          <a:bodyPr rtlCol="0"/>
          <a:lstStyle/>
          <a:p>
            <a:pPr rtl="0"/>
            <a:fld id="{A3F31473-23EB-4724-8B59-FE6D21D89FA4}" type="slidenum">
              <a:rPr lang="el-GR" noProof="0" smtClean="0"/>
              <a:t>‹#›</a:t>
            </a:fld>
            <a:endParaRPr lang="el-GR" noProof="0" dirty="0"/>
          </a:p>
        </p:txBody>
      </p:sp>
    </p:spTree>
    <p:extLst>
      <p:ext uri="{BB962C8B-B14F-4D97-AF65-F5344CB8AC3E}">
        <p14:creationId xmlns:p14="http://schemas.microsoft.com/office/powerpoint/2010/main" val="3082365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rtlCol="0"/>
          <a:lstStyle/>
          <a:p>
            <a:pPr rtl="0"/>
            <a:fld id="{3249C4F3-1E13-483E-BF5C-E4F9B75E325F}" type="datetime1">
              <a:rPr lang="el-GR" noProof="0" smtClean="0"/>
              <a:t>27/9/2021</a:t>
            </a:fld>
            <a:endParaRPr lang="el-GR" noProof="0" dirty="0"/>
          </a:p>
        </p:txBody>
      </p:sp>
      <p:sp>
        <p:nvSpPr>
          <p:cNvPr id="3" name="Θέση υποσέλιδου 2"/>
          <p:cNvSpPr>
            <a:spLocks noGrp="1"/>
          </p:cNvSpPr>
          <p:nvPr>
            <p:ph type="ftr" sz="quarter" idx="11"/>
          </p:nvPr>
        </p:nvSpPr>
        <p:spPr/>
        <p:txBody>
          <a:bodyPr rtlCol="0"/>
          <a:lstStyle/>
          <a:p>
            <a:pPr rtl="0"/>
            <a:r>
              <a:rPr lang="el-GR" noProof="0" dirty="0"/>
              <a:t>Προσθήκη υποσέλιδου</a:t>
            </a:r>
          </a:p>
        </p:txBody>
      </p:sp>
      <p:sp>
        <p:nvSpPr>
          <p:cNvPr id="4" name="Θέση αριθμού διαφάνειας 3"/>
          <p:cNvSpPr>
            <a:spLocks noGrp="1"/>
          </p:cNvSpPr>
          <p:nvPr>
            <p:ph type="sldNum" sz="quarter" idx="12"/>
          </p:nvPr>
        </p:nvSpPr>
        <p:spPr/>
        <p:txBody>
          <a:bodyPr rtlCol="0"/>
          <a:lstStyle/>
          <a:p>
            <a:pPr rtl="0"/>
            <a:fld id="{A3F31473-23EB-4724-8B59-FE6D21D89FA4}" type="slidenum">
              <a:rPr lang="el-GR" noProof="0" smtClean="0"/>
              <a:t>‹#›</a:t>
            </a:fld>
            <a:endParaRPr lang="el-GR" noProof="0" dirty="0"/>
          </a:p>
        </p:txBody>
      </p:sp>
    </p:spTree>
    <p:extLst>
      <p:ext uri="{BB962C8B-B14F-4D97-AF65-F5344CB8AC3E}">
        <p14:creationId xmlns:p14="http://schemas.microsoft.com/office/powerpoint/2010/main" val="244848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8014" y="685800"/>
            <a:ext cx="3962400" cy="4648200"/>
          </a:xfrm>
        </p:spPr>
        <p:txBody>
          <a:bodyPr rtlCol="0" anchor="b">
            <a:noAutofit/>
          </a:bodyPr>
          <a:lstStyle>
            <a:lvl1pPr algn="l">
              <a:lnSpc>
                <a:spcPct val="100000"/>
              </a:lnSpc>
              <a:defRPr sz="3600" b="0"/>
            </a:lvl1pPr>
          </a:lstStyle>
          <a:p>
            <a:pPr rtl="0"/>
            <a:r>
              <a:rPr lang="el-GR" noProof="0"/>
              <a:t>Κάντε κλικ για να επεξεργαστείτε τον τίτλο υποδείγματος</a:t>
            </a:r>
            <a:endParaRPr lang="el-GR" noProof="0" dirty="0"/>
          </a:p>
        </p:txBody>
      </p:sp>
      <p:sp>
        <p:nvSpPr>
          <p:cNvPr id="4" name="Θέση κειμένου 3"/>
          <p:cNvSpPr>
            <a:spLocks noGrp="1"/>
          </p:cNvSpPr>
          <p:nvPr>
            <p:ph type="body" sz="half" idx="2"/>
          </p:nvPr>
        </p:nvSpPr>
        <p:spPr>
          <a:xfrm>
            <a:off x="608013" y="5410200"/>
            <a:ext cx="3962400" cy="762000"/>
          </a:xfrm>
        </p:spPr>
        <p:txBody>
          <a:bodyPr rtlCol="0">
            <a:normAutofit/>
          </a:bodyPr>
          <a:lstStyle>
            <a:lvl1pPr marL="0" indent="0">
              <a:spcBef>
                <a:spcPts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noProof="0"/>
              <a:t>Στυλ κειμένου υποδείγματος</a:t>
            </a:r>
          </a:p>
        </p:txBody>
      </p:sp>
      <p:sp>
        <p:nvSpPr>
          <p:cNvPr id="3" name="Θέση περιεχομένου 2"/>
          <p:cNvSpPr>
            <a:spLocks noGrp="1"/>
          </p:cNvSpPr>
          <p:nvPr>
            <p:ph idx="1" hasCustomPrompt="1"/>
          </p:nvPr>
        </p:nvSpPr>
        <p:spPr>
          <a:xfrm>
            <a:off x="4875212" y="685800"/>
            <a:ext cx="6704171" cy="5486400"/>
          </a:xfrm>
        </p:spPr>
        <p:txBody>
          <a:bodyPr rtlCol="0">
            <a:normAutofit/>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5" name="Θέση ημερομηνίας 4"/>
          <p:cNvSpPr>
            <a:spLocks noGrp="1"/>
          </p:cNvSpPr>
          <p:nvPr>
            <p:ph type="dt" sz="half" idx="10"/>
          </p:nvPr>
        </p:nvSpPr>
        <p:spPr/>
        <p:txBody>
          <a:bodyPr rtlCol="0"/>
          <a:lstStyle/>
          <a:p>
            <a:pPr rtl="0"/>
            <a:fld id="{59B8ED93-DA69-4C50-AE09-7396EC6023E7}" type="datetime1">
              <a:rPr lang="el-GR" noProof="0" smtClean="0"/>
              <a:t>27/9/2021</a:t>
            </a:fld>
            <a:endParaRPr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A3F31473-23EB-4724-8B59-FE6D21D89FA4}" type="slidenum">
              <a:rPr lang="el-GR" noProof="0" smtClean="0"/>
              <a:t>‹#›</a:t>
            </a:fld>
            <a:endParaRPr lang="el-GR" noProof="0" dirty="0"/>
          </a:p>
        </p:txBody>
      </p:sp>
    </p:spTree>
    <p:extLst>
      <p:ext uri="{BB962C8B-B14F-4D97-AF65-F5344CB8AC3E}">
        <p14:creationId xmlns:p14="http://schemas.microsoft.com/office/powerpoint/2010/main" val="3506913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08014" y="685800"/>
            <a:ext cx="3962400" cy="4648200"/>
          </a:xfrm>
        </p:spPr>
        <p:txBody>
          <a:bodyPr rtlCol="0" anchor="b">
            <a:normAutofit/>
          </a:bodyPr>
          <a:lstStyle>
            <a:lvl1pPr algn="l">
              <a:lnSpc>
                <a:spcPct val="100000"/>
              </a:lnSpc>
              <a:defRPr sz="3600" b="0"/>
            </a:lvl1pPr>
          </a:lstStyle>
          <a:p>
            <a:pPr rtl="0"/>
            <a:r>
              <a:rPr lang="el-GR" noProof="0"/>
              <a:t>Κάντε κλικ για να επεξεργαστείτε τον τίτλο υποδείγματος</a:t>
            </a:r>
            <a:endParaRPr lang="el-GR" noProof="0" dirty="0"/>
          </a:p>
        </p:txBody>
      </p:sp>
      <p:sp>
        <p:nvSpPr>
          <p:cNvPr id="4" name="Θέση κειμένου 3"/>
          <p:cNvSpPr>
            <a:spLocks noGrp="1"/>
          </p:cNvSpPr>
          <p:nvPr>
            <p:ph type="body" sz="half" idx="2"/>
          </p:nvPr>
        </p:nvSpPr>
        <p:spPr>
          <a:xfrm>
            <a:off x="608013" y="5410200"/>
            <a:ext cx="3962400" cy="762000"/>
          </a:xfrm>
        </p:spPr>
        <p:txBody>
          <a:bodyPr rtlCol="0">
            <a:normAutofit/>
          </a:bodyPr>
          <a:lstStyle>
            <a:lvl1pPr marL="0" indent="0">
              <a:spcBef>
                <a:spcPts val="0"/>
              </a:spcBef>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rtl="0"/>
            <a:r>
              <a:rPr lang="el-GR" noProof="0"/>
              <a:t>Στυλ κειμένου υποδείγματος</a:t>
            </a:r>
          </a:p>
        </p:txBody>
      </p:sp>
      <p:sp>
        <p:nvSpPr>
          <p:cNvPr id="3" name="Θέση εικόνας 2" descr="Ένα κενό πλαίσιο κράτησης θέσης για να προσθέσετε μια εικόνα. Κάντε κλικ στο πλαίσιο κράτησης θέσης και επιλέξτε την εικόνα που θέλετε να προσθέσετε"/>
          <p:cNvSpPr>
            <a:spLocks noGrp="1"/>
          </p:cNvSpPr>
          <p:nvPr>
            <p:ph type="pic" idx="1"/>
          </p:nvPr>
        </p:nvSpPr>
        <p:spPr>
          <a:xfrm>
            <a:off x="4875213" y="685800"/>
            <a:ext cx="6705600" cy="5486400"/>
          </a:xfrm>
          <a:ln w="63500">
            <a:solidFill>
              <a:schemeClr val="bg1"/>
            </a:solidFill>
            <a:miter lim="800000"/>
          </a:ln>
        </p:spPr>
        <p:txBody>
          <a:bodyPr rtlCol="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el-GR" noProof="0"/>
              <a:t>Κάντε κλικ στο εικονίδιο για να προσθέσετε εικόνα</a:t>
            </a:r>
            <a:endParaRPr lang="el-GR" noProof="0" dirty="0"/>
          </a:p>
        </p:txBody>
      </p:sp>
      <p:sp>
        <p:nvSpPr>
          <p:cNvPr id="5" name="Θέση ημερομηνίας 4"/>
          <p:cNvSpPr>
            <a:spLocks noGrp="1"/>
          </p:cNvSpPr>
          <p:nvPr>
            <p:ph type="dt" sz="half" idx="10"/>
          </p:nvPr>
        </p:nvSpPr>
        <p:spPr/>
        <p:txBody>
          <a:bodyPr rtlCol="0"/>
          <a:lstStyle/>
          <a:p>
            <a:pPr rtl="0"/>
            <a:fld id="{C95E9495-594A-4A3C-BADB-1D1849160128}" type="datetime1">
              <a:rPr lang="el-GR" noProof="0" smtClean="0"/>
              <a:t>27/9/2021</a:t>
            </a:fld>
            <a:endParaRPr lang="el-GR" noProof="0" dirty="0"/>
          </a:p>
        </p:txBody>
      </p:sp>
      <p:sp>
        <p:nvSpPr>
          <p:cNvPr id="6" name="Θέση υποσέλιδου 5"/>
          <p:cNvSpPr>
            <a:spLocks noGrp="1"/>
          </p:cNvSpPr>
          <p:nvPr>
            <p:ph type="ftr" sz="quarter" idx="11"/>
          </p:nvPr>
        </p:nvSpPr>
        <p:spPr/>
        <p:txBody>
          <a:bodyPr rtlCol="0"/>
          <a:lstStyle/>
          <a:p>
            <a:pPr rtl="0"/>
            <a:r>
              <a:rPr lang="el-GR" noProof="0" dirty="0"/>
              <a:t>Προσθήκη υποσέλιδου</a:t>
            </a:r>
          </a:p>
        </p:txBody>
      </p:sp>
      <p:sp>
        <p:nvSpPr>
          <p:cNvPr id="7" name="Θέση αριθμού διαφάνειας 6"/>
          <p:cNvSpPr>
            <a:spLocks noGrp="1"/>
          </p:cNvSpPr>
          <p:nvPr>
            <p:ph type="sldNum" sz="quarter" idx="12"/>
          </p:nvPr>
        </p:nvSpPr>
        <p:spPr/>
        <p:txBody>
          <a:bodyPr rtlCol="0"/>
          <a:lstStyle/>
          <a:p>
            <a:pPr rtl="0"/>
            <a:fld id="{A3F31473-23EB-4724-8B59-FE6D21D89FA4}" type="slidenum">
              <a:rPr lang="el-GR" noProof="0" smtClean="0"/>
              <a:t>‹#›</a:t>
            </a:fld>
            <a:endParaRPr lang="el-GR" noProof="0" dirty="0"/>
          </a:p>
        </p:txBody>
      </p:sp>
    </p:spTree>
    <p:extLst>
      <p:ext uri="{BB962C8B-B14F-4D97-AF65-F5344CB8AC3E}">
        <p14:creationId xmlns:p14="http://schemas.microsoft.com/office/powerpoint/2010/main" val="1627425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sp>
        <p:nvSpPr>
          <p:cNvPr id="7" name="Ορθογώνιο 6"/>
          <p:cNvSpPr/>
          <p:nvPr/>
        </p:nvSpPr>
        <p:spPr>
          <a:xfrm>
            <a:off x="-1588" y="0"/>
            <a:ext cx="12188952" cy="6858000"/>
          </a:xfrm>
          <a:prstGeom prst="rect">
            <a:avLst/>
          </a:prstGeom>
          <a:gradFill flip="none" rotWithShape="1">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ln>
            <a:noFill/>
          </a:ln>
        </p:spPr>
        <p:style>
          <a:lnRef idx="3">
            <a:schemeClr val="lt1"/>
          </a:lnRef>
          <a:fillRef idx="1">
            <a:schemeClr val="accent2"/>
          </a:fillRef>
          <a:effectRef idx="1">
            <a:schemeClr val="accent2"/>
          </a:effectRef>
          <a:fontRef idx="minor">
            <a:schemeClr val="lt1"/>
          </a:fontRef>
        </p:style>
        <p:txBody>
          <a:bodyPr rtlCol="0" anchor="ctr"/>
          <a:lstStyle/>
          <a:p>
            <a:pPr algn="ctr" rtl="0"/>
            <a:endParaRPr lang="el-GR" noProof="0" dirty="0"/>
          </a:p>
        </p:txBody>
      </p:sp>
      <p:sp>
        <p:nvSpPr>
          <p:cNvPr id="3" name="Θέση κειμένου 2"/>
          <p:cNvSpPr>
            <a:spLocks noGrp="1"/>
          </p:cNvSpPr>
          <p:nvPr>
            <p:ph type="body" idx="1"/>
          </p:nvPr>
        </p:nvSpPr>
        <p:spPr>
          <a:xfrm>
            <a:off x="1293813" y="685800"/>
            <a:ext cx="10287000" cy="4190999"/>
          </a:xfrm>
          <a:prstGeom prst="rect">
            <a:avLst/>
          </a:prstGeom>
        </p:spPr>
        <p:txBody>
          <a:bodyPr vert="horz" lIns="91440" tIns="45720" rIns="91440" bIns="45720" rtlCol="0">
            <a:normAutofit/>
          </a:bodyPr>
          <a:lstStyle/>
          <a:p>
            <a:pPr lvl="0" rtl="0"/>
            <a:r>
              <a:rPr lang="el-GR" noProof="0" dirty="0"/>
              <a:t>Στυλ υποδείγματος κειμένου</a:t>
            </a:r>
          </a:p>
          <a:p>
            <a:pPr lvl="1" rtl="0"/>
            <a:r>
              <a:rPr lang="el-GR" noProof="0" dirty="0"/>
              <a:t>Δεύτερου επιπέδου</a:t>
            </a:r>
          </a:p>
          <a:p>
            <a:pPr lvl="2" rtl="0"/>
            <a:r>
              <a:rPr lang="el-GR" noProof="0" dirty="0"/>
              <a:t>Τρίτου επιπέδου</a:t>
            </a:r>
          </a:p>
          <a:p>
            <a:pPr lvl="3" rtl="0"/>
            <a:r>
              <a:rPr lang="el-GR" noProof="0" dirty="0"/>
              <a:t>Τέταρτου επιπέδου</a:t>
            </a:r>
          </a:p>
          <a:p>
            <a:pPr lvl="4" rtl="0"/>
            <a:r>
              <a:rPr lang="el-GR" noProof="0" dirty="0"/>
              <a:t>Πέμπτου επιπέδου</a:t>
            </a:r>
          </a:p>
        </p:txBody>
      </p:sp>
      <p:sp>
        <p:nvSpPr>
          <p:cNvPr id="2" name="Θέση τίτλου 1"/>
          <p:cNvSpPr>
            <a:spLocks noGrp="1"/>
          </p:cNvSpPr>
          <p:nvPr>
            <p:ph type="title"/>
          </p:nvPr>
        </p:nvSpPr>
        <p:spPr>
          <a:xfrm>
            <a:off x="609441" y="5105400"/>
            <a:ext cx="10971372" cy="1066800"/>
          </a:xfrm>
          <a:prstGeom prst="rect">
            <a:avLst/>
          </a:prstGeom>
        </p:spPr>
        <p:txBody>
          <a:bodyPr vert="horz" lIns="91440" tIns="45720" rIns="91440" bIns="45720" rtlCol="0" anchor="b">
            <a:normAutofit/>
          </a:bodyPr>
          <a:lstStyle/>
          <a:p>
            <a:pPr rtl="0"/>
            <a:r>
              <a:rPr lang="el-GR" noProof="0" dirty="0"/>
              <a:t>Κάντε κλικ για να επεξεργαστείτε το Στυλ κύριου τίτλου</a:t>
            </a:r>
          </a:p>
        </p:txBody>
      </p:sp>
      <p:sp>
        <p:nvSpPr>
          <p:cNvPr id="4" name="Θέση ημερομηνίας 3"/>
          <p:cNvSpPr>
            <a:spLocks noGrp="1"/>
          </p:cNvSpPr>
          <p:nvPr>
            <p:ph type="dt" sz="half" idx="2"/>
          </p:nvPr>
        </p:nvSpPr>
        <p:spPr>
          <a:xfrm>
            <a:off x="609441" y="6356351"/>
            <a:ext cx="2844059" cy="365125"/>
          </a:xfrm>
          <a:prstGeom prst="rect">
            <a:avLst/>
          </a:prstGeom>
        </p:spPr>
        <p:txBody>
          <a:bodyPr vert="horz" lIns="91440" tIns="45720" rIns="91440" bIns="45720" rtlCol="0" anchor="ctr"/>
          <a:lstStyle>
            <a:lvl1pPr algn="l">
              <a:defRPr sz="1200">
                <a:solidFill>
                  <a:schemeClr val="tx1"/>
                </a:solidFill>
              </a:defRPr>
            </a:lvl1pPr>
          </a:lstStyle>
          <a:p>
            <a:pPr rtl="0"/>
            <a:fld id="{4A8DDF2C-1F19-4E3E-896F-9B95BA9A67AE}" type="datetime1">
              <a:rPr lang="el-GR" noProof="0" smtClean="0"/>
              <a:t>27/9/2021</a:t>
            </a:fld>
            <a:endParaRPr lang="el-GR" noProof="0" dirty="0"/>
          </a:p>
        </p:txBody>
      </p:sp>
      <p:sp>
        <p:nvSpPr>
          <p:cNvPr id="5" name="Θέση υποσέλιδου 4"/>
          <p:cNvSpPr>
            <a:spLocks noGrp="1"/>
          </p:cNvSpPr>
          <p:nvPr>
            <p:ph type="ftr" sz="quarter" idx="3"/>
          </p:nvPr>
        </p:nvSpPr>
        <p:spPr>
          <a:xfrm>
            <a:off x="4164515" y="6356351"/>
            <a:ext cx="3859795" cy="365125"/>
          </a:xfrm>
          <a:prstGeom prst="rect">
            <a:avLst/>
          </a:prstGeom>
        </p:spPr>
        <p:txBody>
          <a:bodyPr vert="horz" lIns="91440" tIns="45720" rIns="91440" bIns="45720" rtlCol="0" anchor="ctr"/>
          <a:lstStyle>
            <a:lvl1pPr algn="ctr">
              <a:defRPr sz="1200">
                <a:solidFill>
                  <a:schemeClr val="tx1"/>
                </a:solidFill>
              </a:defRPr>
            </a:lvl1pPr>
          </a:lstStyle>
          <a:p>
            <a:pPr rtl="0"/>
            <a:r>
              <a:rPr lang="el-GR" noProof="0" dirty="0"/>
              <a:t>Προσθήκη υποσέλιδου</a:t>
            </a:r>
          </a:p>
        </p:txBody>
      </p:sp>
      <p:sp>
        <p:nvSpPr>
          <p:cNvPr id="6" name="Θέση αριθμού διαφάνειας 5"/>
          <p:cNvSpPr>
            <a:spLocks noGrp="1"/>
          </p:cNvSpPr>
          <p:nvPr>
            <p:ph type="sldNum" sz="quarter" idx="4"/>
          </p:nvPr>
        </p:nvSpPr>
        <p:spPr>
          <a:xfrm>
            <a:off x="8735325" y="6356351"/>
            <a:ext cx="2844059" cy="365125"/>
          </a:xfrm>
          <a:prstGeom prst="rect">
            <a:avLst/>
          </a:prstGeom>
        </p:spPr>
        <p:txBody>
          <a:bodyPr vert="horz" lIns="91440" tIns="45720" rIns="91440" bIns="45720" rtlCol="0" anchor="ctr"/>
          <a:lstStyle>
            <a:lvl1pPr algn="r">
              <a:defRPr sz="1200">
                <a:solidFill>
                  <a:schemeClr val="tx1"/>
                </a:solidFill>
              </a:defRPr>
            </a:lvl1pPr>
          </a:lstStyle>
          <a:p>
            <a:pPr rtl="0"/>
            <a:fld id="{A3F31473-23EB-4724-8B59-FE6D21D89FA4}" type="slidenum">
              <a:rPr lang="el-GR" noProof="0" smtClean="0"/>
              <a:pPr/>
              <a:t>‹#›</a:t>
            </a:fld>
            <a:endParaRPr lang="el-GR" noProof="0" dirty="0"/>
          </a:p>
        </p:txBody>
      </p:sp>
    </p:spTree>
    <p:extLst>
      <p:ext uri="{BB962C8B-B14F-4D97-AF65-F5344CB8AC3E}">
        <p14:creationId xmlns:p14="http://schemas.microsoft.com/office/powerpoint/2010/main" val="1843538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8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tx1"/>
        </a:buClr>
        <a:buSzPct val="80000"/>
        <a:buFont typeface="Arial" pitchFamily="34" charset="0"/>
        <a:buChar char="•"/>
        <a:defRPr sz="2800" kern="1200">
          <a:solidFill>
            <a:schemeClr val="tx1"/>
          </a:solidFill>
          <a:latin typeface="+mn-lt"/>
          <a:ea typeface="+mn-ea"/>
          <a:cs typeface="+mn-cs"/>
        </a:defRPr>
      </a:lvl1pPr>
      <a:lvl2pPr marL="615950" indent="-285750" algn="l" defTabSz="914400" rtl="0" eaLnBrk="1" latinLnBrk="0" hangingPunct="1">
        <a:lnSpc>
          <a:spcPct val="90000"/>
        </a:lnSpc>
        <a:spcBef>
          <a:spcPts val="600"/>
        </a:spcBef>
        <a:buSzPct val="80000"/>
        <a:buFont typeface="Corbel" pitchFamily="34" charset="0"/>
        <a:buChar char="–"/>
        <a:defRPr sz="2400" kern="1200">
          <a:solidFill>
            <a:schemeClr val="tx1"/>
          </a:solidFill>
          <a:latin typeface="+mn-lt"/>
          <a:ea typeface="+mn-ea"/>
          <a:cs typeface="+mn-cs"/>
        </a:defRPr>
      </a:lvl2pPr>
      <a:lvl3pPr marL="996696" indent="-228600" algn="l" defTabSz="914400" rtl="0" eaLnBrk="1" latinLnBrk="0" hangingPunct="1">
        <a:lnSpc>
          <a:spcPct val="90000"/>
        </a:lnSpc>
        <a:spcBef>
          <a:spcPts val="600"/>
        </a:spcBef>
        <a:buClr>
          <a:schemeClr val="tx1"/>
        </a:buClr>
        <a:buSzPct val="80000"/>
        <a:buFont typeface="Arial" pitchFamily="34" charset="0"/>
        <a:buChar char="•"/>
        <a:defRPr sz="2000" kern="1200">
          <a:solidFill>
            <a:schemeClr val="tx1"/>
          </a:solidFill>
          <a:latin typeface="+mn-lt"/>
          <a:ea typeface="+mn-ea"/>
          <a:cs typeface="+mn-cs"/>
        </a:defRPr>
      </a:lvl3pPr>
      <a:lvl4pPr marL="1380744" indent="-283464" algn="l" defTabSz="914400" rtl="0" eaLnBrk="1" latinLnBrk="0" hangingPunct="1">
        <a:lnSpc>
          <a:spcPct val="90000"/>
        </a:lnSpc>
        <a:spcBef>
          <a:spcPts val="600"/>
        </a:spcBef>
        <a:buFont typeface="Corbel" pitchFamily="34" charset="0"/>
        <a:buChar char="–"/>
        <a:defRPr sz="1800" kern="1200">
          <a:solidFill>
            <a:schemeClr val="tx1"/>
          </a:solidFill>
          <a:latin typeface="+mn-lt"/>
          <a:ea typeface="+mn-ea"/>
          <a:cs typeface="+mn-cs"/>
        </a:defRPr>
      </a:lvl4pPr>
      <a:lvl5pPr marL="1764792" indent="-228600" algn="l" defTabSz="914400" rtl="0" eaLnBrk="1" latinLnBrk="0" hangingPunct="1">
        <a:lnSpc>
          <a:spcPct val="90000"/>
        </a:lnSpc>
        <a:spcBef>
          <a:spcPts val="600"/>
        </a:spcBef>
        <a:buClr>
          <a:schemeClr val="tx1"/>
        </a:buClr>
        <a:buSzPct val="80000"/>
        <a:buFont typeface="Arial" pitchFamily="34" charset="0"/>
        <a:buChar char="•"/>
        <a:defRPr sz="1800" kern="1200">
          <a:solidFill>
            <a:schemeClr val="tx1"/>
          </a:solidFill>
          <a:latin typeface="+mn-lt"/>
          <a:ea typeface="+mn-ea"/>
          <a:cs typeface="+mn-cs"/>
        </a:defRPr>
      </a:lvl5pPr>
      <a:lvl6pPr marL="2148840" indent="-283464" algn="l" defTabSz="914400" rtl="0" eaLnBrk="1" latinLnBrk="0" hangingPunct="1">
        <a:lnSpc>
          <a:spcPct val="90000"/>
        </a:lnSpc>
        <a:spcBef>
          <a:spcPts val="600"/>
        </a:spcBef>
        <a:buFont typeface="Corbel" pitchFamily="34" charset="0"/>
        <a:buChar char="–"/>
        <a:defRPr sz="1800" kern="1200" baseline="0">
          <a:solidFill>
            <a:schemeClr val="tx1"/>
          </a:solidFill>
          <a:latin typeface="+mn-lt"/>
          <a:ea typeface="+mn-ea"/>
          <a:cs typeface="+mn-cs"/>
        </a:defRPr>
      </a:lvl6pPr>
      <a:lvl7pPr marL="2532888" indent="-228600" algn="l" defTabSz="914400" rtl="0" eaLnBrk="1" latinLnBrk="0" hangingPunct="1">
        <a:lnSpc>
          <a:spcPct val="90000"/>
        </a:lnSpc>
        <a:spcBef>
          <a:spcPts val="600"/>
        </a:spcBef>
        <a:buSzPct val="80000"/>
        <a:buFont typeface="Arial" pitchFamily="34" charset="0"/>
        <a:buChar char="•"/>
        <a:defRPr sz="1800" kern="1200" baseline="0">
          <a:solidFill>
            <a:schemeClr val="tx1"/>
          </a:solidFill>
          <a:latin typeface="+mn-lt"/>
          <a:ea typeface="+mn-ea"/>
          <a:cs typeface="+mn-cs"/>
        </a:defRPr>
      </a:lvl7pPr>
      <a:lvl8pPr marL="2916936" indent="-283464" algn="l" defTabSz="914400" rtl="0" eaLnBrk="1" latinLnBrk="0" hangingPunct="1">
        <a:lnSpc>
          <a:spcPct val="90000"/>
        </a:lnSpc>
        <a:spcBef>
          <a:spcPts val="600"/>
        </a:spcBef>
        <a:buFont typeface="Corbel" pitchFamily="34" charset="0"/>
        <a:buChar char="–"/>
        <a:defRPr sz="1800" kern="1200" baseline="0">
          <a:solidFill>
            <a:schemeClr val="tx1"/>
          </a:solidFill>
          <a:latin typeface="+mn-lt"/>
          <a:ea typeface="+mn-ea"/>
          <a:cs typeface="+mn-cs"/>
        </a:defRPr>
      </a:lvl8pPr>
      <a:lvl9pPr marL="3358134" indent="-285750" algn="l" defTabSz="914400" rtl="0" eaLnBrk="1" latinLnBrk="0" hangingPunct="1">
        <a:lnSpc>
          <a:spcPct val="90000"/>
        </a:lnSpc>
        <a:spcBef>
          <a:spcPts val="600"/>
        </a:spcBef>
        <a:buSzPct val="80000"/>
        <a:buFont typeface="Arial" panose="020B0604020202020204" pitchFamily="34" charset="0"/>
        <a:buChar char="•"/>
        <a:defRPr sz="18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diagramData" Target="../diagrams/data4.xml"/><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17" Type="http://schemas.microsoft.com/office/2007/relationships/diagramDrawing" Target="../diagrams/drawing4.xml"/><Relationship Id="rId2" Type="http://schemas.openxmlformats.org/officeDocument/2006/relationships/notesSlide" Target="../notesSlides/notesSlide5.xml"/><Relationship Id="rId16" Type="http://schemas.openxmlformats.org/officeDocument/2006/relationships/diagramColors" Target="../diagrams/colors4.xml"/><Relationship Id="rId1" Type="http://schemas.openxmlformats.org/officeDocument/2006/relationships/slideLayout" Target="../slideLayouts/slideLayout6.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5" Type="http://schemas.openxmlformats.org/officeDocument/2006/relationships/diagramQuickStyle" Target="../diagrams/quickStyle4.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 Id="rId1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info@sbia.gr"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mailto:info@sbia.gr"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mailto:Stamatiou@sbia.gr"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rtlCol="0"/>
          <a:lstStyle/>
          <a:p>
            <a:pPr rtl="0">
              <a:lnSpc>
                <a:spcPct val="100000"/>
              </a:lnSpc>
            </a:pPr>
            <a:r>
              <a:rPr lang="en-US" dirty="0" err="1">
                <a:solidFill>
                  <a:schemeClr val="tx1"/>
                </a:solidFill>
              </a:rPr>
              <a:t>SBIA</a:t>
            </a:r>
            <a:r>
              <a:rPr lang="en-US" sz="2400" dirty="0" err="1">
                <a:solidFill>
                  <a:schemeClr val="tx1"/>
                </a:solidFill>
              </a:rPr>
              <a:t>I</a:t>
            </a:r>
            <a:r>
              <a:rPr lang="en-US" sz="2400" dirty="0" err="1"/>
              <a:t>ndustry</a:t>
            </a:r>
            <a:r>
              <a:rPr lang="en-US" sz="2400" dirty="0"/>
              <a:t> partner</a:t>
            </a:r>
            <a:r>
              <a:rPr lang="en-US" dirty="0"/>
              <a:t> Stamatiou Building and Industrial Automation</a:t>
            </a:r>
            <a:endParaRPr lang="el-GR" dirty="0"/>
          </a:p>
        </p:txBody>
      </p:sp>
      <p:sp>
        <p:nvSpPr>
          <p:cNvPr id="3" name="Υπότιτλος 2"/>
          <p:cNvSpPr>
            <a:spLocks noGrp="1"/>
          </p:cNvSpPr>
          <p:nvPr>
            <p:ph type="subTitle" idx="1"/>
          </p:nvPr>
        </p:nvSpPr>
        <p:spPr/>
        <p:txBody>
          <a:bodyPr rtlCol="0"/>
          <a:lstStyle/>
          <a:p>
            <a:pPr rtl="0"/>
            <a:r>
              <a:rPr lang="en-US" dirty="0"/>
              <a:t>WS-AS workstation analysis system</a:t>
            </a:r>
            <a:endParaRPr lang="el-GR" dirty="0"/>
          </a:p>
        </p:txBody>
      </p:sp>
    </p:spTree>
    <p:extLst>
      <p:ext uri="{BB962C8B-B14F-4D97-AF65-F5344CB8AC3E}">
        <p14:creationId xmlns:p14="http://schemas.microsoft.com/office/powerpoint/2010/main" val="344080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Εισαγωγή</a:t>
            </a:r>
          </a:p>
        </p:txBody>
      </p:sp>
      <p:sp>
        <p:nvSpPr>
          <p:cNvPr id="3" name="Θέση περιεχομένου 2"/>
          <p:cNvSpPr>
            <a:spLocks noGrp="1"/>
          </p:cNvSpPr>
          <p:nvPr>
            <p:ph idx="13"/>
          </p:nvPr>
        </p:nvSpPr>
        <p:spPr>
          <a:xfrm>
            <a:off x="1293812" y="685801"/>
            <a:ext cx="10287000" cy="4831431"/>
          </a:xfrm>
        </p:spPr>
        <p:txBody>
          <a:bodyPr rtlCol="0">
            <a:normAutofit fontScale="92500" lnSpcReduction="10000"/>
          </a:bodyPr>
          <a:lstStyle/>
          <a:p>
            <a:r>
              <a:rPr lang="el-GR" dirty="0"/>
              <a:t>Διεύθυνση</a:t>
            </a:r>
            <a:r>
              <a:rPr lang="en-US" dirty="0"/>
              <a:t>:  </a:t>
            </a:r>
            <a:r>
              <a:rPr lang="el-GR" dirty="0"/>
              <a:t>Σταματίου Ευάγγελος, Γενικός Διευθυντής </a:t>
            </a:r>
            <a:endParaRPr lang="en-US" dirty="0"/>
          </a:p>
          <a:p>
            <a:r>
              <a:rPr lang="el-GR" sz="2400" dirty="0"/>
              <a:t>Έδρα</a:t>
            </a:r>
            <a:r>
              <a:rPr lang="en-US" sz="2400" dirty="0"/>
              <a:t>: </a:t>
            </a:r>
            <a:r>
              <a:rPr lang="el-GR" sz="2400" dirty="0"/>
              <a:t>Τρίκαλα</a:t>
            </a:r>
            <a:r>
              <a:rPr lang="en-US" sz="2400" dirty="0"/>
              <a:t>,</a:t>
            </a:r>
            <a:r>
              <a:rPr lang="el-GR" sz="2400" dirty="0"/>
              <a:t> Θεσσαλίας</a:t>
            </a:r>
            <a:endParaRPr lang="en-US" sz="2400" dirty="0"/>
          </a:p>
          <a:p>
            <a:r>
              <a:rPr lang="el-GR" sz="2000" dirty="0"/>
              <a:t>Γραφείο Βαλκανίων</a:t>
            </a:r>
            <a:r>
              <a:rPr lang="en-US" sz="2000" dirty="0"/>
              <a:t>:</a:t>
            </a:r>
            <a:r>
              <a:rPr lang="el-GR" sz="2000" dirty="0"/>
              <a:t> Βόρεια Μακεδονία</a:t>
            </a:r>
            <a:r>
              <a:rPr lang="en-US" sz="2000" dirty="0"/>
              <a:t> </a:t>
            </a:r>
            <a:r>
              <a:rPr lang="el-GR" sz="2000" dirty="0"/>
              <a:t> </a:t>
            </a:r>
            <a:r>
              <a:rPr lang="el-GR" sz="1400" dirty="0"/>
              <a:t>Επερχόμενες τοποθεσίες στην ΕΕ: ​​Γερμανία, Τσεχία, Ηνωμένο Βασίλειο, Ιταλία, Γαλλία, Πολωνία, Ισπανία</a:t>
            </a:r>
          </a:p>
          <a:p>
            <a:pPr rtl="0"/>
            <a:r>
              <a:rPr lang="el-GR" sz="2800" dirty="0">
                <a:effectLst/>
                <a:latin typeface="Calibri" panose="020F0502020204030204" pitchFamily="34" charset="0"/>
                <a:ea typeface="Calibri" panose="020F0502020204030204" pitchFamily="34" charset="0"/>
              </a:rPr>
              <a:t>Η SBIA είναι μια εταιρεία υψηλής τεχνολογίας που ειδικεύεται στην ανάπτυξη βιομηχανικών και κτηριακών αυτοματισμών, εργαλείων βελτίωσης της παραγωγής, συστημάτων διαχείρισης εγκαταστάσεων, συστημάτων ελέγχου και ανάλυσης και ανάπτυξη λογισμικού.</a:t>
            </a:r>
          </a:p>
          <a:p>
            <a:pPr rtl="0"/>
            <a:r>
              <a:rPr lang="en-US" dirty="0"/>
              <a:t>Future Proof Systems</a:t>
            </a:r>
            <a:r>
              <a:rPr lang="el-GR" dirty="0"/>
              <a:t>:</a:t>
            </a:r>
          </a:p>
          <a:p>
            <a:pPr lvl="1"/>
            <a:r>
              <a:rPr lang="el-GR" sz="1800" dirty="0">
                <a:effectLst/>
                <a:latin typeface="Calibri" panose="020F0502020204030204" pitchFamily="34" charset="0"/>
                <a:ea typeface="Calibri" panose="020F0502020204030204" pitchFamily="34" charset="0"/>
                <a:cs typeface="Calibri" panose="020F0502020204030204" pitchFamily="34" charset="0"/>
              </a:rPr>
              <a:t>Στη SBIA, κατασκευάζουμε καινοτόμα εργαλεία και συστήματα βιομηχανικού αυτοματισμού. Τυποποιημένα με τα σύγχρονα πρότυπα όπως GMP, αλλά το πιο σημαντικό, είναι συντονισμένα με τις μελλοντικές απαιτήσεις. Για παράδειγμα, το ράβε ξήλωνε είναι χρονοβόρα και δαπανηρή κατάσταση που εμποδίζει έναν οργανισμό από τους στόχους του. Όταν σχεδιάζουμε ένα σύστημα, το κάνουμε έχοντας υπόψη τις απαιτήσεις για τα επόμενα 10 έως 15 έτη.</a:t>
            </a:r>
            <a:endParaRPr lang="el-GR" dirty="0"/>
          </a:p>
        </p:txBody>
      </p:sp>
    </p:spTree>
    <p:extLst>
      <p:ext uri="{BB962C8B-B14F-4D97-AF65-F5344CB8AC3E}">
        <p14:creationId xmlns:p14="http://schemas.microsoft.com/office/powerpoint/2010/main" val="37934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Επαγγελματική ευκαιρία</a:t>
            </a:r>
          </a:p>
        </p:txBody>
      </p:sp>
      <p:sp>
        <p:nvSpPr>
          <p:cNvPr id="3" name="Θέση περιεχομένου 2"/>
          <p:cNvSpPr>
            <a:spLocks noGrp="1"/>
          </p:cNvSpPr>
          <p:nvPr>
            <p:ph idx="13"/>
          </p:nvPr>
        </p:nvSpPr>
        <p:spPr>
          <a:xfrm>
            <a:off x="837828" y="685801"/>
            <a:ext cx="10742984" cy="4831431"/>
          </a:xfrm>
        </p:spPr>
        <p:txBody>
          <a:bodyPr rtlCol="0">
            <a:normAutofit fontScale="70000" lnSpcReduction="20000"/>
          </a:bodyPr>
          <a:lstStyle/>
          <a:p>
            <a:pPr rtl="0"/>
            <a:r>
              <a:rPr lang="el-GR" dirty="0"/>
              <a:t>Η μεταποιητική βιομηχανία δέχεται ένα Αρμαγεδδών πληροφοριών. Είτε πρόκειται για καταγραφή παραγωγής, διαχείριση, κόστος, ενέργεια, δίκτυα, μηχανήματα οποιουδήποτε είδους, ή ακόμη και πολλαπλοί προμηθευτές. Οι εταιρείες πρέπει να βασίζονται στα διαθέσιμα δεδομένα για να δημιουργήσουν ένα αποτελεσματικό έξυπνο εργοστάσιο.</a:t>
            </a:r>
          </a:p>
          <a:p>
            <a:pPr rtl="0"/>
            <a:r>
              <a:rPr lang="el-GR" dirty="0"/>
              <a:t>Εκεί μπορεί να βοηθήσει η SBIA καθώς θέτει όλα αυτά υπό έλεγχο και αποτελεσματική διαχείριση</a:t>
            </a:r>
            <a:r>
              <a:rPr lang="en-US" dirty="0"/>
              <a:t>.</a:t>
            </a:r>
            <a:endParaRPr lang="el-GR" dirty="0"/>
          </a:p>
          <a:p>
            <a:pPr rtl="0"/>
            <a:r>
              <a:rPr lang="el-GR" dirty="0"/>
              <a:t>Προϊόντα:</a:t>
            </a:r>
          </a:p>
          <a:p>
            <a:pPr lvl="1" rtl="0"/>
            <a:r>
              <a:rPr lang="el-GR" dirty="0"/>
              <a:t>Η SBIA έχει αναπτύξει εργαλεία αυτοματοποίησης που βοηθούν τη σύγχρονη διοίκηση να επιτύχει τους στόχους της</a:t>
            </a:r>
            <a:r>
              <a:rPr lang="en-US" dirty="0"/>
              <a:t>.</a:t>
            </a:r>
            <a:endParaRPr lang="el-GR" dirty="0"/>
          </a:p>
          <a:p>
            <a:pPr lvl="1" rtl="0"/>
            <a:r>
              <a:rPr lang="en-US" dirty="0"/>
              <a:t>WS-SA Workstation Analysis System</a:t>
            </a:r>
            <a:r>
              <a:rPr lang="el-GR" dirty="0"/>
              <a:t>:</a:t>
            </a:r>
          </a:p>
          <a:p>
            <a:pPr lvl="2" rtl="0"/>
            <a:r>
              <a:rPr lang="el-GR" dirty="0"/>
              <a:t>Πληροί την ανάγκη για αποτελεσματική διαχείριση της παραγωγής, αναφορά προβλημάτων, ανάλυση και πρόβλεψη απωλειών παραγωγής</a:t>
            </a:r>
            <a:r>
              <a:rPr lang="en-US" dirty="0"/>
              <a:t>. </a:t>
            </a:r>
            <a:endParaRPr lang="el-GR" dirty="0"/>
          </a:p>
          <a:p>
            <a:pPr lvl="2" rtl="0"/>
            <a:r>
              <a:rPr lang="el-GR" dirty="0"/>
              <a:t>Παρέχει προηγμένα εργαλεία για την ανάλυση και την αναφορά 31 διαφορετικών μεταβλητών κάθε σταθμού εργασίας που παρακολουθείται και μπορεί να εφαρμοστεί σε οποιοδήποτε μηχάνημα ανεξαρτήτως μάρκας, προμηθευτή ή τεχνολογίας</a:t>
            </a:r>
            <a:r>
              <a:rPr lang="en-US" dirty="0"/>
              <a:t>.</a:t>
            </a:r>
            <a:endParaRPr lang="el-GR" dirty="0"/>
          </a:p>
          <a:p>
            <a:pPr lvl="2" rtl="0"/>
            <a:r>
              <a:rPr lang="el-GR" dirty="0"/>
              <a:t>Παρέχει οπτικά με χρωματικό κώδικα για εύκολη αναγνώριση, δεδομένα πραγματικού χρόνου και δεν βασίζεται στην εισαγωγή στοιχείων από τον άνθρωπο</a:t>
            </a:r>
            <a:r>
              <a:rPr lang="en-US" dirty="0"/>
              <a:t>. </a:t>
            </a:r>
          </a:p>
          <a:p>
            <a:pPr lvl="1" rtl="0"/>
            <a:r>
              <a:rPr lang="el-GR" dirty="0"/>
              <a:t>Εξετάστε την επιλογή να αναθέσετε την εφαρμογή της παρακολούθησης και της ανάλυσης της παραγωγικής σας εγκατάστασης στους ειδικούς της SBIA προκειμένου να μεγιστοποιήσετε το αποτέλεσμα, να ξεπεράσετε τα εμπόδια και να επιτύχετε σημαντικά κέρδη</a:t>
            </a:r>
            <a:r>
              <a:rPr lang="en-US" dirty="0"/>
              <a:t>.  </a:t>
            </a:r>
            <a:endParaRPr lang="el-GR" dirty="0"/>
          </a:p>
          <a:p>
            <a:pPr marL="330200" lvl="1" indent="0" rtl="0">
              <a:buNone/>
            </a:pPr>
            <a:endParaRPr lang="en-US" dirty="0"/>
          </a:p>
        </p:txBody>
      </p:sp>
    </p:spTree>
    <p:extLst>
      <p:ext uri="{BB962C8B-B14F-4D97-AF65-F5344CB8AC3E}">
        <p14:creationId xmlns:p14="http://schemas.microsoft.com/office/powerpoint/2010/main" val="42215824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Οι Υπηρεσίες μας</a:t>
            </a:r>
          </a:p>
        </p:txBody>
      </p:sp>
      <p:sp>
        <p:nvSpPr>
          <p:cNvPr id="3" name="Θέση περιεχομένου 2"/>
          <p:cNvSpPr>
            <a:spLocks noGrp="1"/>
          </p:cNvSpPr>
          <p:nvPr>
            <p:ph sz="half" idx="1"/>
          </p:nvPr>
        </p:nvSpPr>
        <p:spPr>
          <a:xfrm>
            <a:off x="1053852" y="685800"/>
            <a:ext cx="5400599" cy="4615408"/>
          </a:xfrm>
        </p:spPr>
        <p:txBody>
          <a:bodyPr rtlCol="0">
            <a:normAutofit fontScale="92500" lnSpcReduction="10000"/>
          </a:bodyPr>
          <a:lstStyle/>
          <a:p>
            <a:pPr rtl="0"/>
            <a:r>
              <a:rPr lang="el-GR" dirty="0"/>
              <a:t>Εξειδίκευση σε PLC/SCADA/HMI και βιομηχανικό αυτοματισμό, εργαλεία βελτίωσης της παραγωγής, διαχείριση εγκαταστάσεων, συστήματα ελέγχου και ανάλυσης και ανάπτυξη λογισμικού.</a:t>
            </a:r>
          </a:p>
          <a:p>
            <a:pPr rtl="0"/>
            <a:r>
              <a:rPr lang="el-GR" dirty="0"/>
              <a:t>Υποστήριξη σε: </a:t>
            </a:r>
          </a:p>
          <a:p>
            <a:pPr lvl="1" rtl="0"/>
            <a:r>
              <a:rPr lang="el-GR" dirty="0"/>
              <a:t>Διαχείριση εγκαταστάσεων, διανομή ισχύος και έλεγχος AHU, αντιμετώπιση προβλημάτων, συντήρηση, τεκμηρίωση, μελέτες, πιστοποιημένες διαδικασίες, συλλογή πληροφοριών και αποτελεσματική διαχείριση</a:t>
            </a:r>
            <a:r>
              <a:rPr lang="en-US" dirty="0"/>
              <a:t>.  </a:t>
            </a:r>
            <a:endParaRPr lang="el-GR" dirty="0"/>
          </a:p>
        </p:txBody>
      </p:sp>
      <p:graphicFrame>
        <p:nvGraphicFramePr>
          <p:cNvPr id="5" name="Θέση περιεχομένου 4" descr="Βασικό διάγραμμα Βεν που εμφανίζει επικαλυπτόμενες σχέσεις μεταξύ 4 εργασιών"/>
          <p:cNvGraphicFramePr>
            <a:graphicFrameLocks noGrp="1"/>
          </p:cNvGraphicFramePr>
          <p:nvPr>
            <p:ph sz="half" idx="2"/>
            <p:extLst>
              <p:ext uri="{D42A27DB-BD31-4B8C-83A1-F6EECF244321}">
                <p14:modId xmlns:p14="http://schemas.microsoft.com/office/powerpoint/2010/main" val="1807515488"/>
              </p:ext>
            </p:extLst>
          </p:nvPr>
        </p:nvGraphicFramePr>
        <p:xfrm>
          <a:off x="6551613" y="685800"/>
          <a:ext cx="50292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986161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p:cNvSpPr>
            <a:spLocks noGrp="1"/>
          </p:cNvSpPr>
          <p:nvPr>
            <p:ph type="title"/>
          </p:nvPr>
        </p:nvSpPr>
        <p:spPr/>
        <p:txBody>
          <a:bodyPr rtlCol="0"/>
          <a:lstStyle/>
          <a:p>
            <a:pPr rtl="0"/>
            <a:r>
              <a:rPr lang="en-US" dirty="0"/>
              <a:t>System’s field specs </a:t>
            </a:r>
            <a:endParaRPr lang="el-GR" dirty="0"/>
          </a:p>
        </p:txBody>
      </p:sp>
      <p:grpSp>
        <p:nvGrpSpPr>
          <p:cNvPr id="10" name="Ομάδα 9" descr="Τρία ξεχωριστά γραφήματα κύκλων με ακτίνες που εμφανίζουν τη σχέση ανάμεσα σε 4 ή 5 εργασίες σε μια ομάδα"/>
          <p:cNvGrpSpPr/>
          <p:nvPr/>
        </p:nvGrpSpPr>
        <p:grpSpPr>
          <a:xfrm>
            <a:off x="355098" y="609600"/>
            <a:ext cx="11283930" cy="4800600"/>
            <a:chOff x="303212" y="609600"/>
            <a:chExt cx="11283930" cy="4800600"/>
          </a:xfrm>
        </p:grpSpPr>
        <p:graphicFrame>
          <p:nvGraphicFramePr>
            <p:cNvPr id="5" name="Διάγραμμα 4" descr="Κύκλος με ακτίνες που εμφανίζει τη σχέση μεταξύ 4 εργασιών σε μια ομάδα"/>
            <p:cNvGraphicFramePr/>
            <p:nvPr>
              <p:extLst>
                <p:ext uri="{D42A27DB-BD31-4B8C-83A1-F6EECF244321}">
                  <p14:modId xmlns:p14="http://schemas.microsoft.com/office/powerpoint/2010/main" val="3188345352"/>
                </p:ext>
              </p:extLst>
            </p:nvPr>
          </p:nvGraphicFramePr>
          <p:xfrm>
            <a:off x="303212" y="685800"/>
            <a:ext cx="3235027"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Διάγραμμα 6" descr="Κύκλος με ακτίνες που εμφανίζει τη σχέση μεταξύ 4 εργασιών σε μια ομάδα"/>
            <p:cNvGraphicFramePr/>
            <p:nvPr>
              <p:extLst>
                <p:ext uri="{D42A27DB-BD31-4B8C-83A1-F6EECF244321}">
                  <p14:modId xmlns:p14="http://schemas.microsoft.com/office/powerpoint/2010/main" val="188521737"/>
                </p:ext>
              </p:extLst>
            </p:nvPr>
          </p:nvGraphicFramePr>
          <p:xfrm>
            <a:off x="4327664" y="609600"/>
            <a:ext cx="3236976" cy="480060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8" name="Διάγραμμα 7" descr="Κύκλος με ακτίνες που εμφανίζει τη σχέση μεταξύ 5 εργασιών σε μια ομάδα"/>
            <p:cNvGraphicFramePr/>
            <p:nvPr>
              <p:extLst>
                <p:ext uri="{D42A27DB-BD31-4B8C-83A1-F6EECF244321}">
                  <p14:modId xmlns:p14="http://schemas.microsoft.com/office/powerpoint/2010/main" val="119531183"/>
                </p:ext>
              </p:extLst>
            </p:nvPr>
          </p:nvGraphicFramePr>
          <p:xfrm>
            <a:off x="8352115" y="685800"/>
            <a:ext cx="3235027" cy="4724400"/>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pSp>
    </p:spTree>
    <p:extLst>
      <p:ext uri="{BB962C8B-B14F-4D97-AF65-F5344CB8AC3E}">
        <p14:creationId xmlns:p14="http://schemas.microsoft.com/office/powerpoint/2010/main" val="39045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Σημαντικά πλεονεκτήματα και στόχοι</a:t>
            </a:r>
          </a:p>
        </p:txBody>
      </p:sp>
      <p:sp>
        <p:nvSpPr>
          <p:cNvPr id="3" name="Θέση περιεχομένου 2"/>
          <p:cNvSpPr>
            <a:spLocks noGrp="1"/>
          </p:cNvSpPr>
          <p:nvPr>
            <p:ph idx="13"/>
          </p:nvPr>
        </p:nvSpPr>
        <p:spPr/>
        <p:txBody>
          <a:bodyPr rtlCol="0">
            <a:normAutofit fontScale="92500" lnSpcReduction="10000"/>
          </a:bodyPr>
          <a:lstStyle/>
          <a:p>
            <a:pPr rtl="0"/>
            <a:r>
              <a:rPr lang="el-GR" dirty="0"/>
              <a:t>Το πολύ-εργαλείο WA-AS παρέχει παρακολούθηση σε πραγματικό χρόνο πολλαπλών σταθμών ή εγκαταστάσεων με μια ματιά, χωρίς να παρεμβαίνει στον εξοπλισμό ελέγχου των μηχανημάτων</a:t>
            </a:r>
            <a:r>
              <a:rPr lang="en-US" dirty="0"/>
              <a:t>.  </a:t>
            </a:r>
            <a:r>
              <a:rPr lang="el-GR" dirty="0"/>
              <a:t> </a:t>
            </a:r>
          </a:p>
          <a:p>
            <a:pPr rtl="0"/>
            <a:r>
              <a:rPr lang="el-GR" dirty="0"/>
              <a:t>Χαμηλή επένδυση υψηλή απόδοση:</a:t>
            </a:r>
          </a:p>
          <a:p>
            <a:pPr lvl="1" rtl="0"/>
            <a:r>
              <a:rPr lang="el-GR" dirty="0"/>
              <a:t>Αυτή η επένδυση είναι το κλειδί της επιτυχίας. «Δεν μπορώ να ζήσω χωρίς αυτό» ήταν η δήλωση της διοίκησης για αυτό το προϊόν</a:t>
            </a:r>
            <a:r>
              <a:rPr lang="en-US" dirty="0"/>
              <a:t>.</a:t>
            </a:r>
            <a:endParaRPr lang="el-GR" dirty="0"/>
          </a:p>
          <a:p>
            <a:pPr lvl="2" rtl="0"/>
            <a:r>
              <a:rPr lang="el-GR" dirty="0"/>
              <a:t>Προσδιορίστε τη μείωση της παραγωγικότητας των μηχανημάτων από τα πρώτα λεπτά λειτουργίας αντί να μετράτε στο τέλος της βάρδιας. </a:t>
            </a:r>
          </a:p>
          <a:p>
            <a:pPr lvl="2" rtl="0"/>
            <a:r>
              <a:rPr lang="el-GR" dirty="0"/>
              <a:t>Προβολή σε πραγματικό χρόνο της κατάστασης όλων των σταθμών παραγωγής σε όλες τις εγκαταστάσεις</a:t>
            </a:r>
            <a:r>
              <a:rPr lang="en-US" dirty="0"/>
              <a:t>. </a:t>
            </a:r>
            <a:endParaRPr lang="el-GR" dirty="0"/>
          </a:p>
          <a:p>
            <a:pPr lvl="2" rtl="0"/>
            <a:r>
              <a:rPr lang="el-GR" dirty="0"/>
              <a:t>Διανομή δεδομένων σε όλους τους επόπτες και σε κινητές συσκευές</a:t>
            </a:r>
            <a:r>
              <a:rPr lang="en-US" dirty="0"/>
              <a:t>. </a:t>
            </a:r>
            <a:endParaRPr lang="el-GR" dirty="0"/>
          </a:p>
          <a:p>
            <a:pPr lvl="2" rtl="0"/>
            <a:r>
              <a:rPr lang="el-GR" dirty="0"/>
              <a:t>Απομακρυσμένη παρακολούθηση πραγματικών δεδομένων παραγωγής από παντού στον κόσμο</a:t>
            </a:r>
            <a:r>
              <a:rPr lang="en-US" dirty="0"/>
              <a:t>.</a:t>
            </a:r>
            <a:endParaRPr lang="el-GR" dirty="0"/>
          </a:p>
        </p:txBody>
      </p:sp>
    </p:spTree>
    <p:extLst>
      <p:ext uri="{BB962C8B-B14F-4D97-AF65-F5344CB8AC3E}">
        <p14:creationId xmlns:p14="http://schemas.microsoft.com/office/powerpoint/2010/main" val="34156765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Τα πρώτα βήματα</a:t>
            </a:r>
          </a:p>
        </p:txBody>
      </p:sp>
      <p:sp>
        <p:nvSpPr>
          <p:cNvPr id="3" name="Θέση περιεχομένου 2"/>
          <p:cNvSpPr>
            <a:spLocks noGrp="1"/>
          </p:cNvSpPr>
          <p:nvPr>
            <p:ph sz="half" idx="1"/>
          </p:nvPr>
        </p:nvSpPr>
        <p:spPr>
          <a:xfrm>
            <a:off x="1293812" y="685800"/>
            <a:ext cx="5376664" cy="4191000"/>
          </a:xfrm>
        </p:spPr>
        <p:txBody>
          <a:bodyPr rtlCol="0">
            <a:normAutofit fontScale="85000" lnSpcReduction="10000"/>
          </a:bodyPr>
          <a:lstStyle/>
          <a:p>
            <a:pPr rtl="0"/>
            <a:r>
              <a:rPr lang="el-GR" dirty="0"/>
              <a:t>Κλείστε ένα ραντεβού μαζί μας στο </a:t>
            </a:r>
            <a:r>
              <a:rPr lang="en-US" dirty="0">
                <a:hlinkClick r:id="rId3"/>
              </a:rPr>
              <a:t>info@sbia.gr</a:t>
            </a:r>
            <a:r>
              <a:rPr lang="en-US" dirty="0"/>
              <a:t> </a:t>
            </a:r>
            <a:endParaRPr lang="el-GR" dirty="0"/>
          </a:p>
          <a:p>
            <a:pPr rtl="0"/>
            <a:r>
              <a:rPr lang="el-GR" dirty="0"/>
              <a:t>Εξερευνήστε τις δυνατότητες :</a:t>
            </a:r>
          </a:p>
          <a:p>
            <a:pPr lvl="1" rtl="0"/>
            <a:r>
              <a:rPr lang="el-GR" dirty="0"/>
              <a:t>Για την εφαρμογή των κατάλληλων εργαλείων για τη συλλογή, ανάλυση και αποτελεσματική διαχείριση πληροφοριών παραγωγής.</a:t>
            </a:r>
            <a:r>
              <a:rPr lang="en-US" dirty="0"/>
              <a:t> </a:t>
            </a:r>
            <a:endParaRPr lang="el-GR" dirty="0"/>
          </a:p>
          <a:p>
            <a:pPr lvl="2" rtl="0"/>
            <a:r>
              <a:rPr lang="el-GR" dirty="0"/>
              <a:t>Κάντε μια λίστα με όλους τους σταθμούς εργασίας που θέλετε να παρακολουθείτε</a:t>
            </a:r>
            <a:r>
              <a:rPr lang="en-US" dirty="0"/>
              <a:t> </a:t>
            </a:r>
            <a:endParaRPr lang="el-GR" dirty="0"/>
          </a:p>
          <a:p>
            <a:pPr lvl="3" rtl="0"/>
            <a:r>
              <a:rPr lang="el-GR" dirty="0"/>
              <a:t>Ενημέρωση λεπτομερειών λίστας με την ονομαστική χωρητικότητα των μηχανών</a:t>
            </a:r>
            <a:r>
              <a:rPr lang="en-US" dirty="0"/>
              <a:t>.</a:t>
            </a:r>
            <a:endParaRPr lang="el-GR" dirty="0"/>
          </a:p>
        </p:txBody>
      </p:sp>
      <p:sp>
        <p:nvSpPr>
          <p:cNvPr id="6" name="Θέση περιεχομένου 5"/>
          <p:cNvSpPr>
            <a:spLocks noGrp="1"/>
          </p:cNvSpPr>
          <p:nvPr>
            <p:ph sz="half" idx="2"/>
          </p:nvPr>
        </p:nvSpPr>
        <p:spPr/>
        <p:txBody>
          <a:bodyPr rtlCol="0">
            <a:normAutofit fontScale="85000" lnSpcReduction="10000"/>
          </a:bodyPr>
          <a:lstStyle/>
          <a:p>
            <a:pPr lvl="2" rtl="0"/>
            <a:r>
              <a:rPr lang="el-GR" dirty="0"/>
              <a:t>Ζητήστε μια προσφορά για ένα συγκεκριμένο έργο</a:t>
            </a:r>
          </a:p>
          <a:p>
            <a:pPr lvl="3" rtl="0"/>
            <a:r>
              <a:rPr lang="el-GR" dirty="0"/>
              <a:t>Θα σας προσφέρουμε ένα προσχέδιο εντός 72 ωρών για την αρχική σας αξιολόγηση</a:t>
            </a:r>
            <a:r>
              <a:rPr lang="en-US" dirty="0"/>
              <a:t>.</a:t>
            </a:r>
            <a:endParaRPr lang="el-GR" dirty="0"/>
          </a:p>
          <a:p>
            <a:pPr lvl="2" rtl="0"/>
            <a:r>
              <a:rPr lang="el-GR" dirty="0"/>
              <a:t>Περαιτέρω έρευνα</a:t>
            </a:r>
            <a:r>
              <a:rPr lang="en-US" dirty="0"/>
              <a:t> </a:t>
            </a:r>
            <a:endParaRPr lang="el-GR" dirty="0"/>
          </a:p>
          <a:p>
            <a:pPr lvl="3" rtl="0"/>
            <a:r>
              <a:rPr lang="el-GR" dirty="0"/>
              <a:t>Σε περίπτωση που απαιτείται περαιτέρω ερευνητική δραστηριότητα, θα προσπαθήσουμε να λάβουμε τα στοιχεία ερχόμενοι σε επαφή με το προσωπικό σας ή θα κλείσουμε μια επίσκεψη στις εγκαταστάσεις σας για περαιτέρω διερεύνηση δωρεάν</a:t>
            </a:r>
            <a:r>
              <a:rPr lang="en-US" dirty="0"/>
              <a:t>. </a:t>
            </a:r>
            <a:endParaRPr lang="el-GR" dirty="0"/>
          </a:p>
          <a:p>
            <a:pPr lvl="2" rtl="0"/>
            <a:r>
              <a:rPr lang="el-GR" dirty="0"/>
              <a:t>Παροχή συνεχούς υποστήριξης</a:t>
            </a:r>
            <a:r>
              <a:rPr lang="en-US" dirty="0"/>
              <a:t> </a:t>
            </a:r>
            <a:endParaRPr lang="el-GR" dirty="0"/>
          </a:p>
          <a:p>
            <a:pPr lvl="3" rtl="0"/>
            <a:r>
              <a:rPr lang="el-GR" dirty="0"/>
              <a:t>Θα συνεχίσουμε να υποστηρίζουμε την προσπάθεια διερεύνησης του αιτήματός σας ενδελεχώς, χωρίς να αφήσουμε τίποτα ακάλυπτο, ενώ παρέχουμε την τεχνογνωσία μας για τον εξ ορθολογισμό του συστήματος  αυτοματισμού</a:t>
            </a:r>
            <a:r>
              <a:rPr lang="en-US" dirty="0"/>
              <a:t>.</a:t>
            </a:r>
            <a:r>
              <a:rPr lang="el-GR" dirty="0"/>
              <a:t> </a:t>
            </a:r>
          </a:p>
        </p:txBody>
      </p:sp>
    </p:spTree>
    <p:extLst>
      <p:ext uri="{BB962C8B-B14F-4D97-AF65-F5344CB8AC3E}">
        <p14:creationId xmlns:p14="http://schemas.microsoft.com/office/powerpoint/2010/main" val="2624389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rtlCol="0"/>
          <a:lstStyle/>
          <a:p>
            <a:pPr rtl="0"/>
            <a:r>
              <a:rPr lang="el-GR" dirty="0"/>
              <a:t>Επικοινωνία</a:t>
            </a:r>
            <a:r>
              <a:rPr lang="en-US" dirty="0"/>
              <a:t> </a:t>
            </a:r>
            <a:endParaRPr lang="el-GR" dirty="0"/>
          </a:p>
        </p:txBody>
      </p:sp>
      <p:sp>
        <p:nvSpPr>
          <p:cNvPr id="3" name="Θέση περιεχομένου 2"/>
          <p:cNvSpPr>
            <a:spLocks noGrp="1"/>
          </p:cNvSpPr>
          <p:nvPr>
            <p:ph idx="13"/>
          </p:nvPr>
        </p:nvSpPr>
        <p:spPr>
          <a:xfrm>
            <a:off x="765820" y="685801"/>
            <a:ext cx="10814992" cy="4190999"/>
          </a:xfrm>
        </p:spPr>
        <p:txBody>
          <a:bodyPr rtlCol="0"/>
          <a:lstStyle/>
          <a:p>
            <a:pPr rtl="0"/>
            <a:r>
              <a:rPr lang="el-GR" dirty="0"/>
              <a:t>Γραμμή γρήγορης απόκρισης, κεντρικά γραφεία </a:t>
            </a:r>
            <a:r>
              <a:rPr lang="en-US" dirty="0"/>
              <a:t>0030 24310 43885 </a:t>
            </a:r>
            <a:r>
              <a:rPr lang="el-GR" dirty="0"/>
              <a:t>	     </a:t>
            </a:r>
            <a:r>
              <a:rPr lang="el-GR" sz="1400" dirty="0"/>
              <a:t>ΔΕ</a:t>
            </a:r>
            <a:r>
              <a:rPr lang="en-US" sz="1400" dirty="0"/>
              <a:t>-</a:t>
            </a:r>
            <a:r>
              <a:rPr lang="el-GR" sz="1400" dirty="0"/>
              <a:t>ΠΑ</a:t>
            </a:r>
            <a:r>
              <a:rPr lang="en-US" sz="1400" dirty="0"/>
              <a:t> 9:00 to 17:00 &amp; </a:t>
            </a:r>
            <a:r>
              <a:rPr lang="el-GR" sz="1400" dirty="0"/>
              <a:t>ΣΑ</a:t>
            </a:r>
            <a:r>
              <a:rPr lang="en-US" sz="1400" dirty="0"/>
              <a:t> 10-14:00</a:t>
            </a:r>
            <a:endParaRPr lang="el-GR" dirty="0"/>
          </a:p>
          <a:p>
            <a:pPr rtl="0"/>
            <a:r>
              <a:rPr lang="en-US" dirty="0"/>
              <a:t>Email </a:t>
            </a:r>
            <a:r>
              <a:rPr lang="el-GR" dirty="0"/>
              <a:t>επικοινωνίας</a:t>
            </a:r>
            <a:r>
              <a:rPr lang="en-US" dirty="0"/>
              <a:t>: </a:t>
            </a:r>
            <a:r>
              <a:rPr lang="en-US" dirty="0">
                <a:hlinkClick r:id="rId3"/>
              </a:rPr>
              <a:t>info@sbia.gr</a:t>
            </a:r>
            <a:r>
              <a:rPr lang="en-US" dirty="0"/>
              <a:t> </a:t>
            </a:r>
          </a:p>
          <a:p>
            <a:pPr rtl="0"/>
            <a:r>
              <a:rPr lang="el-GR" dirty="0"/>
              <a:t>Επείγον αίτημα υποστήριξης </a:t>
            </a:r>
            <a:r>
              <a:rPr lang="en-US" dirty="0"/>
              <a:t>: </a:t>
            </a:r>
            <a:r>
              <a:rPr lang="en-US" dirty="0">
                <a:hlinkClick r:id="rId4"/>
              </a:rPr>
              <a:t>Stamatiou@sbia.gr</a:t>
            </a:r>
            <a:r>
              <a:rPr lang="en-US" dirty="0"/>
              <a:t> </a:t>
            </a:r>
            <a:r>
              <a:rPr lang="en-US" sz="1400" dirty="0"/>
              <a:t>(</a:t>
            </a:r>
            <a:r>
              <a:rPr lang="el-GR" sz="1400" dirty="0"/>
              <a:t>το μήνυμά σας θα ανακατευθυνθεί στον πρώτο διαθέσιμο συνεργάτη</a:t>
            </a:r>
            <a:r>
              <a:rPr lang="en-US" sz="1400" dirty="0"/>
              <a:t>) </a:t>
            </a:r>
            <a:endParaRPr lang="el-GR" dirty="0"/>
          </a:p>
        </p:txBody>
      </p:sp>
    </p:spTree>
    <p:extLst>
      <p:ext uri="{BB962C8B-B14F-4D97-AF65-F5344CB8AC3E}">
        <p14:creationId xmlns:p14="http://schemas.microsoft.com/office/powerpoint/2010/main" val="39971178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Παρουσίαση πωλήσεων για προϊόν ή υπηρεσία">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3494BA"/>
      </a:accent6>
      <a:hlink>
        <a:srgbClr val="6B9F25"/>
      </a:hlink>
      <a:folHlink>
        <a:srgbClr val="9F6715"/>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flip="none" rotWithShape="1">
          <a:gsLst>
            <a:gs pos="0">
              <a:schemeClr val="phClr">
                <a:lumMod val="20000"/>
                <a:lumOff val="80000"/>
              </a:schemeClr>
            </a:gs>
            <a:gs pos="58000">
              <a:schemeClr val="phClr">
                <a:lumMod val="40000"/>
                <a:lumOff val="60000"/>
              </a:schemeClr>
            </a:gs>
            <a:gs pos="100000">
              <a:schemeClr val="phClr"/>
            </a:gs>
          </a:gsLst>
          <a:lin ang="14400000" scaled="0"/>
          <a:tileRect/>
        </a:gradFill>
        <a:gradFill flip="none" rotWithShape="1">
          <a:gsLst>
            <a:gs pos="0">
              <a:schemeClr val="phClr">
                <a:lumMod val="20000"/>
                <a:lumOff val="80000"/>
              </a:schemeClr>
            </a:gs>
            <a:gs pos="58000">
              <a:schemeClr val="phClr">
                <a:lumMod val="40000"/>
                <a:lumOff val="60000"/>
              </a:schemeClr>
            </a:gs>
            <a:gs pos="100000">
              <a:schemeClr val="phClr"/>
            </a:gs>
          </a:gsLst>
          <a:lin ang="17400000" scaled="0"/>
          <a:tileRect/>
        </a:gradFill>
      </a:bgFillStyleLst>
    </a:fmtScheme>
  </a:themeElements>
  <a:objectDefaults>
    <a:spDef>
      <a:spPr>
        <a:ln>
          <a:noFill/>
        </a:ln>
      </a:spPr>
      <a:bodyPr rtlCol="0" anchor="ctr"/>
      <a:lstStyle>
        <a:defPPr algn="ctr">
          <a:defRPr dirty="0"/>
        </a:defPPr>
      </a:lstStyle>
      <a:style>
        <a:lnRef idx="3">
          <a:schemeClr val="lt1"/>
        </a:lnRef>
        <a:fillRef idx="1">
          <a:schemeClr val="accent2"/>
        </a:fillRef>
        <a:effectRef idx="1">
          <a:schemeClr val="accent2"/>
        </a:effectRef>
        <a:fontRef idx="minor">
          <a:schemeClr val="lt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Office_15459292_TF03460555" id="{9791B4BF-1B07-4880-A5CE-D3DE6F7A5E8E}" vid="{07C60E66-4DC8-4A30-A6AE-9E3F3894B5D6}"/>
    </a:ext>
  </a:extLst>
</a:theme>
</file>

<file path=ppt/theme/theme2.xml><?xml version="1.0" encoding="utf-8"?>
<a:theme xmlns:a="http://schemas.openxmlformats.org/drawingml/2006/main" name="Θέμα του Offic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3494BA"/>
      </a:accent6>
      <a:hlink>
        <a:srgbClr val="6B9F25"/>
      </a:hlink>
      <a:folHlink>
        <a:srgbClr val="9F6715"/>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Blue Green">
      <a:dk1>
        <a:sysClr val="windowText" lastClr="000000"/>
      </a:dk1>
      <a:lt1>
        <a:sysClr val="window" lastClr="FFFFFF"/>
      </a:lt1>
      <a:dk2>
        <a:srgbClr val="373545"/>
      </a:dk2>
      <a:lt2>
        <a:srgbClr val="CEDBE6"/>
      </a:lt2>
      <a:accent1>
        <a:srgbClr val="3494BA"/>
      </a:accent1>
      <a:accent2>
        <a:srgbClr val="58B6C0"/>
      </a:accent2>
      <a:accent3>
        <a:srgbClr val="75BDA7"/>
      </a:accent3>
      <a:accent4>
        <a:srgbClr val="7A8C8E"/>
      </a:accent4>
      <a:accent5>
        <a:srgbClr val="84ACB6"/>
      </a:accent5>
      <a:accent6>
        <a:srgbClr val="3494BA"/>
      </a:accent6>
      <a:hlink>
        <a:srgbClr val="6B9F25"/>
      </a:hlink>
      <a:folHlink>
        <a:srgbClr val="9F6715"/>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Επιχειρηματική παρουσίαση πωλήσεων για προϊόν ή υπηρεσία</Template>
  <TotalTime>157</TotalTime>
  <Words>798</Words>
  <Application>Microsoft Office PowerPoint</Application>
  <PresentationFormat>Προσαρμογή</PresentationFormat>
  <Paragraphs>76</Paragraphs>
  <Slides>8</Slides>
  <Notes>8</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8</vt:i4>
      </vt:variant>
    </vt:vector>
  </HeadingPairs>
  <TitlesOfParts>
    <vt:vector size="13" baseType="lpstr">
      <vt:lpstr>Arial</vt:lpstr>
      <vt:lpstr>Calibri</vt:lpstr>
      <vt:lpstr>Cambria</vt:lpstr>
      <vt:lpstr>Corbel</vt:lpstr>
      <vt:lpstr>Παρουσίαση πωλήσεων για προϊόν ή υπηρεσία</vt:lpstr>
      <vt:lpstr>SBIAIndustry partner Stamatiou Building and Industrial Automation</vt:lpstr>
      <vt:lpstr>Εισαγωγή</vt:lpstr>
      <vt:lpstr>Επαγγελματική ευκαιρία</vt:lpstr>
      <vt:lpstr>Οι Υπηρεσίες μας</vt:lpstr>
      <vt:lpstr>System’s field specs </vt:lpstr>
      <vt:lpstr>Σημαντικά πλεονεκτήματα και στόχοι</vt:lpstr>
      <vt:lpstr>Τα πρώτα βήματα</vt:lpstr>
      <vt:lpstr>Επικοινωνία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Πώληση ενός προϊόντος ή υπηρεσίας</dc:title>
  <dc:creator>Evangelos Stamatiou</dc:creator>
  <cp:lastModifiedBy>Evangelos Stamatiou</cp:lastModifiedBy>
  <cp:revision>41</cp:revision>
  <dcterms:created xsi:type="dcterms:W3CDTF">2021-09-19T07:09:02Z</dcterms:created>
  <dcterms:modified xsi:type="dcterms:W3CDTF">2021-09-26T21:57:42Z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