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6" r:id="rId3"/>
    <p:sldId id="276" r:id="rId4"/>
    <p:sldId id="277" r:id="rId5"/>
    <p:sldId id="265" r:id="rId6"/>
    <p:sldId id="269" r:id="rId7"/>
    <p:sldId id="270" r:id="rId8"/>
    <p:sldId id="272" r:id="rId9"/>
    <p:sldId id="273" r:id="rId10"/>
    <p:sldId id="278" r:id="rId11"/>
    <p:sldId id="279" r:id="rId12"/>
    <p:sldId id="271"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p:cViewPr varScale="1">
        <p:scale>
          <a:sx n="86" d="100"/>
          <a:sy n="86" d="100"/>
        </p:scale>
        <p:origin x="516" y="3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CC6D8-DEFC-45FD-8207-E1ECCC27EA85}"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516A4DDC-76BD-494E-B503-625555CCBC4A}">
      <dgm:prSet phldrT="[Text]"/>
      <dgm:spPr/>
      <dgm:t>
        <a:bodyPr/>
        <a:lstStyle/>
        <a:p>
          <a:r>
            <a:rPr lang="en-US" b="1" dirty="0"/>
            <a:t>WSAS Basic</a:t>
          </a:r>
          <a:endParaRPr lang="en-US" dirty="0"/>
        </a:p>
      </dgm:t>
    </dgm:pt>
    <dgm:pt modelId="{133DE2D2-6278-469E-8A80-F71EA996A07A}" type="parTrans" cxnId="{7B595755-BE81-46A0-903D-004D1EF6EE33}">
      <dgm:prSet/>
      <dgm:spPr/>
      <dgm:t>
        <a:bodyPr/>
        <a:lstStyle/>
        <a:p>
          <a:endParaRPr lang="en-US"/>
        </a:p>
      </dgm:t>
    </dgm:pt>
    <dgm:pt modelId="{AE4D7DCA-0B66-4207-B896-C721B2CB4C13}" type="sibTrans" cxnId="{7B595755-BE81-46A0-903D-004D1EF6EE33}">
      <dgm:prSet/>
      <dgm:spPr/>
      <dgm:t>
        <a:bodyPr/>
        <a:lstStyle/>
        <a:p>
          <a:endParaRPr lang="en-US"/>
        </a:p>
      </dgm:t>
    </dgm:pt>
    <dgm:pt modelId="{5CB20C1A-D92D-4DED-BB1B-D113E2006C55}">
      <dgm:prSet phldrT="[Text]"/>
      <dgm:spPr/>
      <dgm:t>
        <a:bodyPr/>
        <a:lstStyle/>
        <a:p>
          <a:r>
            <a:rPr lang="en-US" dirty="0"/>
            <a:t>Statistics</a:t>
          </a:r>
        </a:p>
      </dgm:t>
    </dgm:pt>
    <dgm:pt modelId="{63746B76-9534-4F4F-B65B-B8A9AACC03F9}">
      <dgm:prSet phldrT="[Text]"/>
      <dgm:spPr/>
      <dgm:t>
        <a:bodyPr/>
        <a:lstStyle/>
        <a:p>
          <a:r>
            <a:rPr lang="en-US" dirty="0"/>
            <a:t>High end system for production monitoring</a:t>
          </a:r>
        </a:p>
      </dgm:t>
    </dgm:pt>
    <dgm:pt modelId="{5CA89521-836B-470D-B51C-F8A4714D4EFF}">
      <dgm:prSet phldrT="[Text]"/>
      <dgm:spPr/>
      <dgm:t>
        <a:bodyPr/>
        <a:lstStyle/>
        <a:p>
          <a:r>
            <a:rPr lang="en-US" b="1" dirty="0"/>
            <a:t>WSAS Enterprise</a:t>
          </a:r>
          <a:endParaRPr lang="en-US" dirty="0"/>
        </a:p>
      </dgm:t>
    </dgm:pt>
    <dgm:pt modelId="{C27250CA-FF59-4A03-8472-477331DB98EB}" type="sibTrans" cxnId="{6D853954-67EB-442C-9F5A-866B9247A562}">
      <dgm:prSet/>
      <dgm:spPr/>
      <dgm:t>
        <a:bodyPr/>
        <a:lstStyle/>
        <a:p>
          <a:endParaRPr lang="en-US"/>
        </a:p>
      </dgm:t>
    </dgm:pt>
    <dgm:pt modelId="{D7F37AAF-020D-463D-9735-A1336884A6AE}" type="parTrans" cxnId="{6D853954-67EB-442C-9F5A-866B9247A562}">
      <dgm:prSet/>
      <dgm:spPr/>
      <dgm:t>
        <a:bodyPr/>
        <a:lstStyle/>
        <a:p>
          <a:endParaRPr lang="en-US"/>
        </a:p>
      </dgm:t>
    </dgm:pt>
    <dgm:pt modelId="{7BA6E93A-EC79-4425-BCAD-9518E06A22F9}" type="sibTrans" cxnId="{D1EB8A19-014C-42AE-9F8D-325E631D8FE9}">
      <dgm:prSet/>
      <dgm:spPr/>
      <dgm:t>
        <a:bodyPr/>
        <a:lstStyle/>
        <a:p>
          <a:endParaRPr lang="en-US"/>
        </a:p>
      </dgm:t>
    </dgm:pt>
    <dgm:pt modelId="{5ABE8E5F-26E3-4C88-A09C-44363B99D147}" type="parTrans" cxnId="{D1EB8A19-014C-42AE-9F8D-325E631D8FE9}">
      <dgm:prSet/>
      <dgm:spPr/>
      <dgm:t>
        <a:bodyPr/>
        <a:lstStyle/>
        <a:p>
          <a:endParaRPr lang="en-US"/>
        </a:p>
      </dgm:t>
    </dgm:pt>
    <dgm:pt modelId="{A9C1E709-4F9E-4AAB-BB7C-51A08921302E}" type="sibTrans" cxnId="{36634D94-C210-4DDC-A75A-FBCAAFC75039}">
      <dgm:prSet/>
      <dgm:spPr/>
      <dgm:t>
        <a:bodyPr/>
        <a:lstStyle/>
        <a:p>
          <a:endParaRPr lang="en-US"/>
        </a:p>
      </dgm:t>
    </dgm:pt>
    <dgm:pt modelId="{525F31A2-90BB-4E18-B1F5-10D38B8099D9}" type="parTrans" cxnId="{36634D94-C210-4DDC-A75A-FBCAAFC75039}">
      <dgm:prSet/>
      <dgm:spPr/>
      <dgm:t>
        <a:bodyPr/>
        <a:lstStyle/>
        <a:p>
          <a:endParaRPr lang="en-US"/>
        </a:p>
      </dgm:t>
    </dgm:pt>
    <dgm:pt modelId="{15982A38-A73B-4943-B138-EA0EAB77BC29}">
      <dgm:prSet phldrT="[Text]"/>
      <dgm:spPr/>
      <dgm:t>
        <a:bodyPr/>
        <a:lstStyle/>
        <a:p>
          <a:r>
            <a:rPr lang="en-US" dirty="0"/>
            <a:t>Statistics</a:t>
          </a:r>
        </a:p>
      </dgm:t>
    </dgm:pt>
    <dgm:pt modelId="{038F6A6A-232A-44A4-9628-ADFA8F068F81}">
      <dgm:prSet phldrT="[Text]"/>
      <dgm:spPr/>
      <dgm:t>
        <a:bodyPr/>
        <a:lstStyle/>
        <a:p>
          <a:r>
            <a:rPr lang="en-US" dirty="0"/>
            <a:t>High end system for production monitoring</a:t>
          </a:r>
        </a:p>
      </dgm:t>
    </dgm:pt>
    <dgm:pt modelId="{EA587102-578B-46F3-8D9E-CEC48527A898}">
      <dgm:prSet phldrT="[Text]"/>
      <dgm:spPr/>
      <dgm:t>
        <a:bodyPr/>
        <a:lstStyle/>
        <a:p>
          <a:r>
            <a:rPr lang="en-US" b="1" dirty="0"/>
            <a:t>WSAS Professional</a:t>
          </a:r>
          <a:endParaRPr lang="en-US" dirty="0"/>
        </a:p>
      </dgm:t>
    </dgm:pt>
    <dgm:pt modelId="{8D504E2C-8A70-4591-8ECD-4A886FADED33}" type="sibTrans" cxnId="{A7B8947C-EA6E-47DE-814B-A0994EFA8C28}">
      <dgm:prSet/>
      <dgm:spPr/>
      <dgm:t>
        <a:bodyPr/>
        <a:lstStyle/>
        <a:p>
          <a:endParaRPr lang="en-US"/>
        </a:p>
      </dgm:t>
    </dgm:pt>
    <dgm:pt modelId="{5B4D99EA-4A7D-4EFB-95FC-BCCF98693CA7}" type="parTrans" cxnId="{A7B8947C-EA6E-47DE-814B-A0994EFA8C28}">
      <dgm:prSet/>
      <dgm:spPr/>
      <dgm:t>
        <a:bodyPr/>
        <a:lstStyle/>
        <a:p>
          <a:endParaRPr lang="en-US"/>
        </a:p>
      </dgm:t>
    </dgm:pt>
    <dgm:pt modelId="{9295158E-0763-4655-AD0E-61686A560F58}" type="sibTrans" cxnId="{B767AB03-F7F7-492B-8158-C75E1682A10F}">
      <dgm:prSet/>
      <dgm:spPr/>
      <dgm:t>
        <a:bodyPr/>
        <a:lstStyle/>
        <a:p>
          <a:endParaRPr lang="en-US"/>
        </a:p>
      </dgm:t>
    </dgm:pt>
    <dgm:pt modelId="{7CBA4BA7-B8C9-4EC9-9C51-4E810224FE14}" type="parTrans" cxnId="{B767AB03-F7F7-492B-8158-C75E1682A10F}">
      <dgm:prSet/>
      <dgm:spPr/>
      <dgm:t>
        <a:bodyPr/>
        <a:lstStyle/>
        <a:p>
          <a:endParaRPr lang="en-US"/>
        </a:p>
      </dgm:t>
    </dgm:pt>
    <dgm:pt modelId="{ABE7D012-6867-48DA-AF76-FDB8ECBB944D}" type="sibTrans" cxnId="{0DC50B81-769A-4AC7-8C73-8EF8D8334AA1}">
      <dgm:prSet/>
      <dgm:spPr/>
      <dgm:t>
        <a:bodyPr/>
        <a:lstStyle/>
        <a:p>
          <a:endParaRPr lang="en-US"/>
        </a:p>
      </dgm:t>
    </dgm:pt>
    <dgm:pt modelId="{403B4542-B2F8-496D-BBEA-3A684B1106F9}" type="parTrans" cxnId="{0DC50B81-769A-4AC7-8C73-8EF8D8334AA1}">
      <dgm:prSet/>
      <dgm:spPr/>
      <dgm:t>
        <a:bodyPr/>
        <a:lstStyle/>
        <a:p>
          <a:endParaRPr lang="en-US"/>
        </a:p>
      </dgm:t>
    </dgm:pt>
    <dgm:pt modelId="{33BF0E2A-2B00-40A5-832E-FC800DCA5982}">
      <dgm:prSet phldrT="[Text]"/>
      <dgm:spPr/>
      <dgm:t>
        <a:bodyPr/>
        <a:lstStyle/>
        <a:p>
          <a:r>
            <a:rPr lang="en-US" dirty="0"/>
            <a:t>Statistics</a:t>
          </a:r>
        </a:p>
      </dgm:t>
    </dgm:pt>
    <dgm:pt modelId="{5CBEC7DD-A25D-4956-9A65-6EA385F6FCB5}">
      <dgm:prSet phldrT="[Text]"/>
      <dgm:spPr/>
      <dgm:t>
        <a:bodyPr/>
        <a:lstStyle/>
        <a:p>
          <a:r>
            <a:rPr lang="en-US" dirty="0"/>
            <a:t>High end system for production monitoring</a:t>
          </a:r>
        </a:p>
      </dgm:t>
    </dgm:pt>
    <dgm:pt modelId="{41E3B52E-71B8-4BD0-B1ED-D051FFB12506}">
      <dgm:prSet phldrT="[Text]"/>
      <dgm:spPr/>
      <dgm:t>
        <a:bodyPr/>
        <a:lstStyle/>
        <a:p>
          <a:r>
            <a:rPr lang="en-US" b="1" dirty="0"/>
            <a:t>WSAS Production</a:t>
          </a:r>
          <a:endParaRPr lang="en-US" dirty="0"/>
        </a:p>
      </dgm:t>
    </dgm:pt>
    <dgm:pt modelId="{2436D701-8B79-4C2B-92A4-52BC1BA24775}" type="sibTrans" cxnId="{0F0D3551-AF94-422C-87FE-80E4E27CB025}">
      <dgm:prSet/>
      <dgm:spPr/>
      <dgm:t>
        <a:bodyPr/>
        <a:lstStyle/>
        <a:p>
          <a:endParaRPr lang="en-US"/>
        </a:p>
      </dgm:t>
    </dgm:pt>
    <dgm:pt modelId="{DA206B73-34B1-48E4-A513-9978853BF217}" type="parTrans" cxnId="{0F0D3551-AF94-422C-87FE-80E4E27CB025}">
      <dgm:prSet/>
      <dgm:spPr/>
      <dgm:t>
        <a:bodyPr/>
        <a:lstStyle/>
        <a:p>
          <a:endParaRPr lang="en-US"/>
        </a:p>
      </dgm:t>
    </dgm:pt>
    <dgm:pt modelId="{E373698D-1356-47A7-A591-B72BFE77C3D1}" type="sibTrans" cxnId="{B522739A-4DEE-43CF-9357-A84EF1EEE7ED}">
      <dgm:prSet/>
      <dgm:spPr/>
      <dgm:t>
        <a:bodyPr/>
        <a:lstStyle/>
        <a:p>
          <a:endParaRPr lang="en-US"/>
        </a:p>
      </dgm:t>
    </dgm:pt>
    <dgm:pt modelId="{F8C31ED9-A2C0-4A09-A419-0AE9A44BB8DF}" type="parTrans" cxnId="{B522739A-4DEE-43CF-9357-A84EF1EEE7ED}">
      <dgm:prSet/>
      <dgm:spPr/>
      <dgm:t>
        <a:bodyPr/>
        <a:lstStyle/>
        <a:p>
          <a:endParaRPr lang="en-US"/>
        </a:p>
      </dgm:t>
    </dgm:pt>
    <dgm:pt modelId="{BD0F67B1-39E4-45ED-9534-FB8F89E8EEF6}" type="sibTrans" cxnId="{0687A885-2354-4E9E-B313-4269283F0057}">
      <dgm:prSet/>
      <dgm:spPr/>
      <dgm:t>
        <a:bodyPr/>
        <a:lstStyle/>
        <a:p>
          <a:endParaRPr lang="en-US"/>
        </a:p>
      </dgm:t>
    </dgm:pt>
    <dgm:pt modelId="{F342D04F-4D11-41CC-AB66-36041A902B44}" type="parTrans" cxnId="{0687A885-2354-4E9E-B313-4269283F0057}">
      <dgm:prSet/>
      <dgm:spPr/>
      <dgm:t>
        <a:bodyPr/>
        <a:lstStyle/>
        <a:p>
          <a:endParaRPr lang="en-US"/>
        </a:p>
      </dgm:t>
    </dgm:pt>
    <dgm:pt modelId="{CD410504-9F7F-47AE-B46E-CE985680360F}">
      <dgm:prSet phldrT="[Text]"/>
      <dgm:spPr/>
      <dgm:t>
        <a:bodyPr/>
        <a:lstStyle/>
        <a:p>
          <a:r>
            <a:rPr lang="en-US" dirty="0"/>
            <a:t>High end system for production monitoring</a:t>
          </a:r>
        </a:p>
      </dgm:t>
    </dgm:pt>
    <dgm:pt modelId="{2B847D36-6E88-4DD3-AABD-579C99426233}" type="sibTrans" cxnId="{6B045370-B4FF-427A-9929-461476AAE193}">
      <dgm:prSet/>
      <dgm:spPr/>
      <dgm:t>
        <a:bodyPr/>
        <a:lstStyle/>
        <a:p>
          <a:endParaRPr lang="en-US"/>
        </a:p>
      </dgm:t>
    </dgm:pt>
    <dgm:pt modelId="{995C4470-49EF-4BD9-B00A-AD612181AB58}" type="parTrans" cxnId="{6B045370-B4FF-427A-9929-461476AAE193}">
      <dgm:prSet/>
      <dgm:spPr/>
      <dgm:t>
        <a:bodyPr/>
        <a:lstStyle/>
        <a:p>
          <a:endParaRPr lang="en-US"/>
        </a:p>
      </dgm:t>
    </dgm:pt>
    <dgm:pt modelId="{73EB81A0-8C8F-4CBF-A3D8-1CC9AC33EA1B}">
      <dgm:prSet phldrT="[Text]"/>
      <dgm:spPr/>
      <dgm:t>
        <a:bodyPr/>
        <a:lstStyle/>
        <a:p>
          <a:r>
            <a:rPr lang="en-US" dirty="0"/>
            <a:t>Energy Saving</a:t>
          </a:r>
        </a:p>
      </dgm:t>
    </dgm:pt>
    <dgm:pt modelId="{F1DD8845-1E1E-4846-AB00-E0D812BED17C}" type="parTrans" cxnId="{F45A5762-38EA-4D60-9AD5-CF1303B43D20}">
      <dgm:prSet/>
      <dgm:spPr/>
      <dgm:t>
        <a:bodyPr/>
        <a:lstStyle/>
        <a:p>
          <a:endParaRPr lang="el-GR"/>
        </a:p>
      </dgm:t>
    </dgm:pt>
    <dgm:pt modelId="{E69BC715-AC60-481A-B139-3249929A1DB1}" type="sibTrans" cxnId="{F45A5762-38EA-4D60-9AD5-CF1303B43D20}">
      <dgm:prSet/>
      <dgm:spPr/>
      <dgm:t>
        <a:bodyPr/>
        <a:lstStyle/>
        <a:p>
          <a:endParaRPr lang="el-GR"/>
        </a:p>
      </dgm:t>
    </dgm:pt>
    <dgm:pt modelId="{B040CA5C-34C0-465B-97B8-8E25B7545AC8}">
      <dgm:prSet phldrT="[Text]"/>
      <dgm:spPr/>
      <dgm:t>
        <a:bodyPr/>
        <a:lstStyle/>
        <a:p>
          <a:r>
            <a:rPr lang="en-US"/>
            <a:t>Energy Saving</a:t>
          </a:r>
          <a:endParaRPr lang="en-US" dirty="0"/>
        </a:p>
      </dgm:t>
    </dgm:pt>
    <dgm:pt modelId="{5A05AA4D-880D-41C4-8E61-D99DEB368F78}" type="parTrans" cxnId="{2D501F9E-3C83-4AE0-82D8-CA9A1103F968}">
      <dgm:prSet/>
      <dgm:spPr/>
      <dgm:t>
        <a:bodyPr/>
        <a:lstStyle/>
        <a:p>
          <a:endParaRPr lang="el-GR"/>
        </a:p>
      </dgm:t>
    </dgm:pt>
    <dgm:pt modelId="{D76546B0-A050-4AF4-83A7-88B4906F7BD3}" type="sibTrans" cxnId="{2D501F9E-3C83-4AE0-82D8-CA9A1103F968}">
      <dgm:prSet/>
      <dgm:spPr/>
      <dgm:t>
        <a:bodyPr/>
        <a:lstStyle/>
        <a:p>
          <a:endParaRPr lang="el-GR"/>
        </a:p>
      </dgm:t>
    </dgm:pt>
    <dgm:pt modelId="{E100326F-19D9-4E26-AB0D-D03410BDA50B}">
      <dgm:prSet phldrT="[Text]"/>
      <dgm:spPr/>
      <dgm:t>
        <a:bodyPr/>
        <a:lstStyle/>
        <a:p>
          <a:r>
            <a:rPr lang="en-US" dirty="0"/>
            <a:t>Production Control</a:t>
          </a:r>
        </a:p>
      </dgm:t>
    </dgm:pt>
    <dgm:pt modelId="{7F90DFC9-B10D-48D3-B2D7-A5C3D6DDD826}" type="parTrans" cxnId="{3D321E72-11AD-4C8E-A169-69F922E547AC}">
      <dgm:prSet/>
      <dgm:spPr/>
      <dgm:t>
        <a:bodyPr/>
        <a:lstStyle/>
        <a:p>
          <a:endParaRPr lang="el-GR"/>
        </a:p>
      </dgm:t>
    </dgm:pt>
    <dgm:pt modelId="{EC98CC4E-B1A1-4BC0-8CDA-5ED6E6AA06C0}" type="sibTrans" cxnId="{3D321E72-11AD-4C8E-A169-69F922E547AC}">
      <dgm:prSet/>
      <dgm:spPr/>
      <dgm:t>
        <a:bodyPr/>
        <a:lstStyle/>
        <a:p>
          <a:endParaRPr lang="el-GR"/>
        </a:p>
      </dgm:t>
    </dgm:pt>
    <dgm:pt modelId="{22D8E0AF-322E-4A8E-BC3C-6E9E9A51F58F}" type="pres">
      <dgm:prSet presAssocID="{C53CC6D8-DEFC-45FD-8207-E1ECCC27EA85}" presName="Name0" presStyleCnt="0">
        <dgm:presLayoutVars>
          <dgm:dir/>
          <dgm:animLvl val="lvl"/>
          <dgm:resizeHandles val="exact"/>
        </dgm:presLayoutVars>
      </dgm:prSet>
      <dgm:spPr/>
    </dgm:pt>
    <dgm:pt modelId="{B1443ED3-5E34-456D-8CD9-88B600EDA95F}" type="pres">
      <dgm:prSet presAssocID="{516A4DDC-76BD-494E-B503-625555CCBC4A}" presName="vertFlow" presStyleCnt="0"/>
      <dgm:spPr/>
    </dgm:pt>
    <dgm:pt modelId="{9BBCF6CE-E750-48B6-B333-305BBB100737}" type="pres">
      <dgm:prSet presAssocID="{516A4DDC-76BD-494E-B503-625555CCBC4A}" presName="header" presStyleLbl="node1" presStyleIdx="0" presStyleCnt="4"/>
      <dgm:spPr/>
    </dgm:pt>
    <dgm:pt modelId="{1B1F80F4-E9A5-4A99-A630-6548067B7CB5}" type="pres">
      <dgm:prSet presAssocID="{995C4470-49EF-4BD9-B00A-AD612181AB58}" presName="parTrans" presStyleLbl="sibTrans2D1" presStyleIdx="0" presStyleCnt="10"/>
      <dgm:spPr/>
    </dgm:pt>
    <dgm:pt modelId="{85447532-8740-4202-B6A5-AE63748B9291}" type="pres">
      <dgm:prSet presAssocID="{CD410504-9F7F-47AE-B46E-CE985680360F}" presName="child" presStyleLbl="alignAccFollowNode1" presStyleIdx="0" presStyleCnt="10">
        <dgm:presLayoutVars>
          <dgm:chMax val="0"/>
          <dgm:bulletEnabled val="1"/>
        </dgm:presLayoutVars>
      </dgm:prSet>
      <dgm:spPr/>
    </dgm:pt>
    <dgm:pt modelId="{8F2F3A22-7A2A-4EE4-9C5B-70F6E89B9064}" type="pres">
      <dgm:prSet presAssocID="{516A4DDC-76BD-494E-B503-625555CCBC4A}" presName="hSp" presStyleCnt="0"/>
      <dgm:spPr/>
    </dgm:pt>
    <dgm:pt modelId="{734C3A16-72FA-42CA-BF15-F44513245016}" type="pres">
      <dgm:prSet presAssocID="{41E3B52E-71B8-4BD0-B1ED-D051FFB12506}" presName="vertFlow" presStyleCnt="0"/>
      <dgm:spPr/>
    </dgm:pt>
    <dgm:pt modelId="{09ADE9CE-20B7-4A4E-BED6-D56E4ED1D855}" type="pres">
      <dgm:prSet presAssocID="{41E3B52E-71B8-4BD0-B1ED-D051FFB12506}" presName="header" presStyleLbl="node1" presStyleIdx="1" presStyleCnt="4"/>
      <dgm:spPr/>
    </dgm:pt>
    <dgm:pt modelId="{C8CE6287-76AA-46C4-B478-0F9183DE6118}" type="pres">
      <dgm:prSet presAssocID="{F342D04F-4D11-41CC-AB66-36041A902B44}" presName="parTrans" presStyleLbl="sibTrans2D1" presStyleIdx="1" presStyleCnt="10"/>
      <dgm:spPr/>
    </dgm:pt>
    <dgm:pt modelId="{F7AA6D3E-BCE0-4C06-B101-080DA85DCB01}" type="pres">
      <dgm:prSet presAssocID="{5CBEC7DD-A25D-4956-9A65-6EA385F6FCB5}" presName="child" presStyleLbl="alignAccFollowNode1" presStyleIdx="1" presStyleCnt="10">
        <dgm:presLayoutVars>
          <dgm:chMax val="0"/>
          <dgm:bulletEnabled val="1"/>
        </dgm:presLayoutVars>
      </dgm:prSet>
      <dgm:spPr/>
    </dgm:pt>
    <dgm:pt modelId="{DDA5CBC7-AA05-481A-A03A-3964C1BBBB5A}" type="pres">
      <dgm:prSet presAssocID="{BD0F67B1-39E4-45ED-9534-FB8F89E8EEF6}" presName="sibTrans" presStyleLbl="sibTrans2D1" presStyleIdx="2" presStyleCnt="10"/>
      <dgm:spPr/>
    </dgm:pt>
    <dgm:pt modelId="{73DBFA1A-3823-4209-9CD6-DBDD456F39FB}" type="pres">
      <dgm:prSet presAssocID="{33BF0E2A-2B00-40A5-832E-FC800DCA5982}" presName="child" presStyleLbl="alignAccFollowNode1" presStyleIdx="2" presStyleCnt="10">
        <dgm:presLayoutVars>
          <dgm:chMax val="0"/>
          <dgm:bulletEnabled val="1"/>
        </dgm:presLayoutVars>
      </dgm:prSet>
      <dgm:spPr/>
    </dgm:pt>
    <dgm:pt modelId="{D5E79C7E-BA4F-41B5-AEAD-7D11CABDB66C}" type="pres">
      <dgm:prSet presAssocID="{41E3B52E-71B8-4BD0-B1ED-D051FFB12506}" presName="hSp" presStyleCnt="0"/>
      <dgm:spPr/>
    </dgm:pt>
    <dgm:pt modelId="{96EC6E5F-616C-4A0E-8B47-23C2DB360B15}" type="pres">
      <dgm:prSet presAssocID="{EA587102-578B-46F3-8D9E-CEC48527A898}" presName="vertFlow" presStyleCnt="0"/>
      <dgm:spPr/>
    </dgm:pt>
    <dgm:pt modelId="{67971461-EE07-4B5E-A0C3-A166C6559682}" type="pres">
      <dgm:prSet presAssocID="{EA587102-578B-46F3-8D9E-CEC48527A898}" presName="header" presStyleLbl="node1" presStyleIdx="2" presStyleCnt="4"/>
      <dgm:spPr/>
    </dgm:pt>
    <dgm:pt modelId="{BF9CEF10-4726-4D20-AC2F-85DE706D0D00}" type="pres">
      <dgm:prSet presAssocID="{403B4542-B2F8-496D-BBEA-3A684B1106F9}" presName="parTrans" presStyleLbl="sibTrans2D1" presStyleIdx="3" presStyleCnt="10"/>
      <dgm:spPr/>
    </dgm:pt>
    <dgm:pt modelId="{C1386769-D313-4B62-9BE9-A84DD636105E}" type="pres">
      <dgm:prSet presAssocID="{038F6A6A-232A-44A4-9628-ADFA8F068F81}" presName="child" presStyleLbl="alignAccFollowNode1" presStyleIdx="3" presStyleCnt="10">
        <dgm:presLayoutVars>
          <dgm:chMax val="0"/>
          <dgm:bulletEnabled val="1"/>
        </dgm:presLayoutVars>
      </dgm:prSet>
      <dgm:spPr/>
    </dgm:pt>
    <dgm:pt modelId="{0C1CAC8B-CC80-49DA-9707-021AB163C55F}" type="pres">
      <dgm:prSet presAssocID="{ABE7D012-6867-48DA-AF76-FDB8ECBB944D}" presName="sibTrans" presStyleLbl="sibTrans2D1" presStyleIdx="4" presStyleCnt="10"/>
      <dgm:spPr/>
    </dgm:pt>
    <dgm:pt modelId="{2985E292-795D-4403-BD7F-3A17BE0B21A7}" type="pres">
      <dgm:prSet presAssocID="{15982A38-A73B-4943-B138-EA0EAB77BC29}" presName="child" presStyleLbl="alignAccFollowNode1" presStyleIdx="4" presStyleCnt="10">
        <dgm:presLayoutVars>
          <dgm:chMax val="0"/>
          <dgm:bulletEnabled val="1"/>
        </dgm:presLayoutVars>
      </dgm:prSet>
      <dgm:spPr/>
    </dgm:pt>
    <dgm:pt modelId="{58BDE588-191F-460A-9A23-3E88B56F4438}" type="pres">
      <dgm:prSet presAssocID="{9295158E-0763-4655-AD0E-61686A560F58}" presName="sibTrans" presStyleLbl="sibTrans2D1" presStyleIdx="5" presStyleCnt="10"/>
      <dgm:spPr/>
    </dgm:pt>
    <dgm:pt modelId="{A8CDC84C-5786-4863-8742-79D6672E8462}" type="pres">
      <dgm:prSet presAssocID="{73EB81A0-8C8F-4CBF-A3D8-1CC9AC33EA1B}" presName="child" presStyleLbl="alignAccFollowNode1" presStyleIdx="5" presStyleCnt="10">
        <dgm:presLayoutVars>
          <dgm:chMax val="0"/>
          <dgm:bulletEnabled val="1"/>
        </dgm:presLayoutVars>
      </dgm:prSet>
      <dgm:spPr/>
    </dgm:pt>
    <dgm:pt modelId="{AEFF52EA-2D4D-4AD3-9F53-6B25191BD163}" type="pres">
      <dgm:prSet presAssocID="{EA587102-578B-46F3-8D9E-CEC48527A898}" presName="hSp" presStyleCnt="0"/>
      <dgm:spPr/>
    </dgm:pt>
    <dgm:pt modelId="{C057A87B-CF77-43C5-95EA-FF69715D34A3}" type="pres">
      <dgm:prSet presAssocID="{5CA89521-836B-470D-B51C-F8A4714D4EFF}" presName="vertFlow" presStyleCnt="0"/>
      <dgm:spPr/>
    </dgm:pt>
    <dgm:pt modelId="{DA50ACFD-2722-4D29-B376-5CF3C8F3EB41}" type="pres">
      <dgm:prSet presAssocID="{5CA89521-836B-470D-B51C-F8A4714D4EFF}" presName="header" presStyleLbl="node1" presStyleIdx="3" presStyleCnt="4"/>
      <dgm:spPr/>
    </dgm:pt>
    <dgm:pt modelId="{E31C91BC-3A8F-4AC7-8DBF-330AFF31351C}" type="pres">
      <dgm:prSet presAssocID="{525F31A2-90BB-4E18-B1F5-10D38B8099D9}" presName="parTrans" presStyleLbl="sibTrans2D1" presStyleIdx="6" presStyleCnt="10"/>
      <dgm:spPr/>
    </dgm:pt>
    <dgm:pt modelId="{AC28A259-E8AB-491C-9FF1-41516FA5BC71}" type="pres">
      <dgm:prSet presAssocID="{63746B76-9534-4F4F-B65B-B8A9AACC03F9}" presName="child" presStyleLbl="alignAccFollowNode1" presStyleIdx="6" presStyleCnt="10">
        <dgm:presLayoutVars>
          <dgm:chMax val="0"/>
          <dgm:bulletEnabled val="1"/>
        </dgm:presLayoutVars>
      </dgm:prSet>
      <dgm:spPr/>
    </dgm:pt>
    <dgm:pt modelId="{DF54C50F-225E-47E8-9EC4-AAA209AD28CA}" type="pres">
      <dgm:prSet presAssocID="{A9C1E709-4F9E-4AAB-BB7C-51A08921302E}" presName="sibTrans" presStyleLbl="sibTrans2D1" presStyleIdx="7" presStyleCnt="10"/>
      <dgm:spPr/>
    </dgm:pt>
    <dgm:pt modelId="{75889BA5-DC82-4D41-8983-B2EE794BC078}" type="pres">
      <dgm:prSet presAssocID="{5CB20C1A-D92D-4DED-BB1B-D113E2006C55}" presName="child" presStyleLbl="alignAccFollowNode1" presStyleIdx="7" presStyleCnt="10">
        <dgm:presLayoutVars>
          <dgm:chMax val="0"/>
          <dgm:bulletEnabled val="1"/>
        </dgm:presLayoutVars>
      </dgm:prSet>
      <dgm:spPr/>
    </dgm:pt>
    <dgm:pt modelId="{CB88EC79-ECF7-4332-BAFD-58BE56E954A9}" type="pres">
      <dgm:prSet presAssocID="{7BA6E93A-EC79-4425-BCAD-9518E06A22F9}" presName="sibTrans" presStyleLbl="sibTrans2D1" presStyleIdx="8" presStyleCnt="10"/>
      <dgm:spPr/>
    </dgm:pt>
    <dgm:pt modelId="{57F56262-64E3-4199-B18B-F8897CD7C470}" type="pres">
      <dgm:prSet presAssocID="{B040CA5C-34C0-465B-97B8-8E25B7545AC8}" presName="child" presStyleLbl="alignAccFollowNode1" presStyleIdx="8" presStyleCnt="10">
        <dgm:presLayoutVars>
          <dgm:chMax val="0"/>
          <dgm:bulletEnabled val="1"/>
        </dgm:presLayoutVars>
      </dgm:prSet>
      <dgm:spPr/>
    </dgm:pt>
    <dgm:pt modelId="{8B7C5BF3-D85A-41E6-B86F-DB78CDC3426F}" type="pres">
      <dgm:prSet presAssocID="{D76546B0-A050-4AF4-83A7-88B4906F7BD3}" presName="sibTrans" presStyleLbl="sibTrans2D1" presStyleIdx="9" presStyleCnt="10"/>
      <dgm:spPr/>
    </dgm:pt>
    <dgm:pt modelId="{F6C0793F-2926-4360-AC9C-657C9DB9522E}" type="pres">
      <dgm:prSet presAssocID="{E100326F-19D9-4E26-AB0D-D03410BDA50B}" presName="child" presStyleLbl="alignAccFollowNode1" presStyleIdx="9" presStyleCnt="10">
        <dgm:presLayoutVars>
          <dgm:chMax val="0"/>
          <dgm:bulletEnabled val="1"/>
        </dgm:presLayoutVars>
      </dgm:prSet>
      <dgm:spPr/>
    </dgm:pt>
  </dgm:ptLst>
  <dgm:cxnLst>
    <dgm:cxn modelId="{F0586601-9ACD-4FBD-BD5A-48D73FF14301}" type="presOf" srcId="{516A4DDC-76BD-494E-B503-625555CCBC4A}" destId="{9BBCF6CE-E750-48B6-B333-305BBB100737}" srcOrd="0" destOrd="0" presId="urn:microsoft.com/office/officeart/2005/8/layout/lProcess1"/>
    <dgm:cxn modelId="{B767AB03-F7F7-492B-8158-C75E1682A10F}" srcId="{EA587102-578B-46F3-8D9E-CEC48527A898}" destId="{15982A38-A73B-4943-B138-EA0EAB77BC29}" srcOrd="1" destOrd="0" parTransId="{7CBA4BA7-B8C9-4EC9-9C51-4E810224FE14}" sibTransId="{9295158E-0763-4655-AD0E-61686A560F58}"/>
    <dgm:cxn modelId="{25B66A08-E57F-429F-A076-5691EC284D95}" type="presOf" srcId="{33BF0E2A-2B00-40A5-832E-FC800DCA5982}" destId="{73DBFA1A-3823-4209-9CD6-DBDD456F39FB}" srcOrd="0" destOrd="0" presId="urn:microsoft.com/office/officeart/2005/8/layout/lProcess1"/>
    <dgm:cxn modelId="{D8B46E14-EE50-493C-A469-7E70E63B953B}" type="presOf" srcId="{15982A38-A73B-4943-B138-EA0EAB77BC29}" destId="{2985E292-795D-4403-BD7F-3A17BE0B21A7}" srcOrd="0" destOrd="0" presId="urn:microsoft.com/office/officeart/2005/8/layout/lProcess1"/>
    <dgm:cxn modelId="{D1EB8A19-014C-42AE-9F8D-325E631D8FE9}" srcId="{5CA89521-836B-470D-B51C-F8A4714D4EFF}" destId="{5CB20C1A-D92D-4DED-BB1B-D113E2006C55}" srcOrd="1" destOrd="0" parTransId="{5ABE8E5F-26E3-4C88-A09C-44363B99D147}" sibTransId="{7BA6E93A-EC79-4425-BCAD-9518E06A22F9}"/>
    <dgm:cxn modelId="{7F02F21A-BECD-4B8C-A0ED-2FD37CA7DF1B}" type="presOf" srcId="{A9C1E709-4F9E-4AAB-BB7C-51A08921302E}" destId="{DF54C50F-225E-47E8-9EC4-AAA209AD28CA}" srcOrd="0" destOrd="0" presId="urn:microsoft.com/office/officeart/2005/8/layout/lProcess1"/>
    <dgm:cxn modelId="{C5CDB320-2879-41A5-A76F-EFF3C79C99F2}" type="presOf" srcId="{9295158E-0763-4655-AD0E-61686A560F58}" destId="{58BDE588-191F-460A-9A23-3E88B56F4438}" srcOrd="0" destOrd="0" presId="urn:microsoft.com/office/officeart/2005/8/layout/lProcess1"/>
    <dgm:cxn modelId="{3EF97A2F-4200-46E4-86EB-19980AD436FE}" type="presOf" srcId="{CD410504-9F7F-47AE-B46E-CE985680360F}" destId="{85447532-8740-4202-B6A5-AE63748B9291}" srcOrd="0" destOrd="0" presId="urn:microsoft.com/office/officeart/2005/8/layout/lProcess1"/>
    <dgm:cxn modelId="{F45A5762-38EA-4D60-9AD5-CF1303B43D20}" srcId="{EA587102-578B-46F3-8D9E-CEC48527A898}" destId="{73EB81A0-8C8F-4CBF-A3D8-1CC9AC33EA1B}" srcOrd="2" destOrd="0" parTransId="{F1DD8845-1E1E-4846-AB00-E0D812BED17C}" sibTransId="{E69BC715-AC60-481A-B139-3249929A1DB1}"/>
    <dgm:cxn modelId="{CAEA814D-FE9C-4BD3-8623-87D2E421CDED}" type="presOf" srcId="{525F31A2-90BB-4E18-B1F5-10D38B8099D9}" destId="{E31C91BC-3A8F-4AC7-8DBF-330AFF31351C}" srcOrd="0" destOrd="0" presId="urn:microsoft.com/office/officeart/2005/8/layout/lProcess1"/>
    <dgm:cxn modelId="{6B045370-B4FF-427A-9929-461476AAE193}" srcId="{516A4DDC-76BD-494E-B503-625555CCBC4A}" destId="{CD410504-9F7F-47AE-B46E-CE985680360F}" srcOrd="0" destOrd="0" parTransId="{995C4470-49EF-4BD9-B00A-AD612181AB58}" sibTransId="{2B847D36-6E88-4DD3-AABD-579C99426233}"/>
    <dgm:cxn modelId="{0F0D3551-AF94-422C-87FE-80E4E27CB025}" srcId="{C53CC6D8-DEFC-45FD-8207-E1ECCC27EA85}" destId="{41E3B52E-71B8-4BD0-B1ED-D051FFB12506}" srcOrd="1" destOrd="0" parTransId="{DA206B73-34B1-48E4-A513-9978853BF217}" sibTransId="{2436D701-8B79-4C2B-92A4-52BC1BA24775}"/>
    <dgm:cxn modelId="{73058351-9FAC-4F4F-A5FB-FC365EDF9D02}" type="presOf" srcId="{C53CC6D8-DEFC-45FD-8207-E1ECCC27EA85}" destId="{22D8E0AF-322E-4A8E-BC3C-6E9E9A51F58F}" srcOrd="0" destOrd="0" presId="urn:microsoft.com/office/officeart/2005/8/layout/lProcess1"/>
    <dgm:cxn modelId="{7D0BF571-5B8C-4B13-9281-B2BB8A9A3DA5}" type="presOf" srcId="{7BA6E93A-EC79-4425-BCAD-9518E06A22F9}" destId="{CB88EC79-ECF7-4332-BAFD-58BE56E954A9}" srcOrd="0" destOrd="0" presId="urn:microsoft.com/office/officeart/2005/8/layout/lProcess1"/>
    <dgm:cxn modelId="{3D321E72-11AD-4C8E-A169-69F922E547AC}" srcId="{5CA89521-836B-470D-B51C-F8A4714D4EFF}" destId="{E100326F-19D9-4E26-AB0D-D03410BDA50B}" srcOrd="3" destOrd="0" parTransId="{7F90DFC9-B10D-48D3-B2D7-A5C3D6DDD826}" sibTransId="{EC98CC4E-B1A1-4BC0-8CDA-5ED6E6AA06C0}"/>
    <dgm:cxn modelId="{6D853954-67EB-442C-9F5A-866B9247A562}" srcId="{C53CC6D8-DEFC-45FD-8207-E1ECCC27EA85}" destId="{5CA89521-836B-470D-B51C-F8A4714D4EFF}" srcOrd="3" destOrd="0" parTransId="{D7F37AAF-020D-463D-9735-A1336884A6AE}" sibTransId="{C27250CA-FF59-4A03-8472-477331DB98EB}"/>
    <dgm:cxn modelId="{D2430375-0F29-4591-AAE4-CB3B30C4B793}" type="presOf" srcId="{EA587102-578B-46F3-8D9E-CEC48527A898}" destId="{67971461-EE07-4B5E-A0C3-A166C6559682}" srcOrd="0" destOrd="0" presId="urn:microsoft.com/office/officeart/2005/8/layout/lProcess1"/>
    <dgm:cxn modelId="{7B595755-BE81-46A0-903D-004D1EF6EE33}" srcId="{C53CC6D8-DEFC-45FD-8207-E1ECCC27EA85}" destId="{516A4DDC-76BD-494E-B503-625555CCBC4A}" srcOrd="0" destOrd="0" parTransId="{133DE2D2-6278-469E-8A80-F71EA996A07A}" sibTransId="{AE4D7DCA-0B66-4207-B896-C721B2CB4C13}"/>
    <dgm:cxn modelId="{E2CC0A57-AD91-43C2-84AC-9354961657F0}" type="presOf" srcId="{D76546B0-A050-4AF4-83A7-88B4906F7BD3}" destId="{8B7C5BF3-D85A-41E6-B86F-DB78CDC3426F}" srcOrd="0" destOrd="0" presId="urn:microsoft.com/office/officeart/2005/8/layout/lProcess1"/>
    <dgm:cxn modelId="{A7B8947C-EA6E-47DE-814B-A0994EFA8C28}" srcId="{C53CC6D8-DEFC-45FD-8207-E1ECCC27EA85}" destId="{EA587102-578B-46F3-8D9E-CEC48527A898}" srcOrd="2" destOrd="0" parTransId="{5B4D99EA-4A7D-4EFB-95FC-BCCF98693CA7}" sibTransId="{8D504E2C-8A70-4591-8ECD-4A886FADED33}"/>
    <dgm:cxn modelId="{E26EF37D-CA6A-40E6-84D5-4EA9B936B567}" type="presOf" srcId="{5CA89521-836B-470D-B51C-F8A4714D4EFF}" destId="{DA50ACFD-2722-4D29-B376-5CF3C8F3EB41}" srcOrd="0" destOrd="0" presId="urn:microsoft.com/office/officeart/2005/8/layout/lProcess1"/>
    <dgm:cxn modelId="{0DC50B81-769A-4AC7-8C73-8EF8D8334AA1}" srcId="{EA587102-578B-46F3-8D9E-CEC48527A898}" destId="{038F6A6A-232A-44A4-9628-ADFA8F068F81}" srcOrd="0" destOrd="0" parTransId="{403B4542-B2F8-496D-BBEA-3A684B1106F9}" sibTransId="{ABE7D012-6867-48DA-AF76-FDB8ECBB944D}"/>
    <dgm:cxn modelId="{0687A885-2354-4E9E-B313-4269283F0057}" srcId="{41E3B52E-71B8-4BD0-B1ED-D051FFB12506}" destId="{5CBEC7DD-A25D-4956-9A65-6EA385F6FCB5}" srcOrd="0" destOrd="0" parTransId="{F342D04F-4D11-41CC-AB66-36041A902B44}" sibTransId="{BD0F67B1-39E4-45ED-9534-FB8F89E8EEF6}"/>
    <dgm:cxn modelId="{20E91086-4757-4CF3-9C35-102C5A4D0079}" type="presOf" srcId="{403B4542-B2F8-496D-BBEA-3A684B1106F9}" destId="{BF9CEF10-4726-4D20-AC2F-85DE706D0D00}" srcOrd="0" destOrd="0" presId="urn:microsoft.com/office/officeart/2005/8/layout/lProcess1"/>
    <dgm:cxn modelId="{CC4E7086-11AC-4BFB-B16C-BA2CBB35D50E}" type="presOf" srcId="{B040CA5C-34C0-465B-97B8-8E25B7545AC8}" destId="{57F56262-64E3-4199-B18B-F8897CD7C470}" srcOrd="0" destOrd="0" presId="urn:microsoft.com/office/officeart/2005/8/layout/lProcess1"/>
    <dgm:cxn modelId="{9C706988-580C-4829-94E8-BE4491FF0228}" type="presOf" srcId="{995C4470-49EF-4BD9-B00A-AD612181AB58}" destId="{1B1F80F4-E9A5-4A99-A630-6548067B7CB5}" srcOrd="0" destOrd="0" presId="urn:microsoft.com/office/officeart/2005/8/layout/lProcess1"/>
    <dgm:cxn modelId="{F6742589-989F-4466-ABD8-B9A53946EFA3}" type="presOf" srcId="{038F6A6A-232A-44A4-9628-ADFA8F068F81}" destId="{C1386769-D313-4B62-9BE9-A84DD636105E}" srcOrd="0" destOrd="0" presId="urn:microsoft.com/office/officeart/2005/8/layout/lProcess1"/>
    <dgm:cxn modelId="{5F55A28B-96EB-4565-9919-9E4BDE07F610}" type="presOf" srcId="{F342D04F-4D11-41CC-AB66-36041A902B44}" destId="{C8CE6287-76AA-46C4-B478-0F9183DE6118}" srcOrd="0" destOrd="0" presId="urn:microsoft.com/office/officeart/2005/8/layout/lProcess1"/>
    <dgm:cxn modelId="{36634D94-C210-4DDC-A75A-FBCAAFC75039}" srcId="{5CA89521-836B-470D-B51C-F8A4714D4EFF}" destId="{63746B76-9534-4F4F-B65B-B8A9AACC03F9}" srcOrd="0" destOrd="0" parTransId="{525F31A2-90BB-4E18-B1F5-10D38B8099D9}" sibTransId="{A9C1E709-4F9E-4AAB-BB7C-51A08921302E}"/>
    <dgm:cxn modelId="{B522739A-4DEE-43CF-9357-A84EF1EEE7ED}" srcId="{41E3B52E-71B8-4BD0-B1ED-D051FFB12506}" destId="{33BF0E2A-2B00-40A5-832E-FC800DCA5982}" srcOrd="1" destOrd="0" parTransId="{F8C31ED9-A2C0-4A09-A419-0AE9A44BB8DF}" sibTransId="{E373698D-1356-47A7-A591-B72BFE77C3D1}"/>
    <dgm:cxn modelId="{2D501F9E-3C83-4AE0-82D8-CA9A1103F968}" srcId="{5CA89521-836B-470D-B51C-F8A4714D4EFF}" destId="{B040CA5C-34C0-465B-97B8-8E25B7545AC8}" srcOrd="2" destOrd="0" parTransId="{5A05AA4D-880D-41C4-8E61-D99DEB368F78}" sibTransId="{D76546B0-A050-4AF4-83A7-88B4906F7BD3}"/>
    <dgm:cxn modelId="{AEAE8CB6-1B26-4996-A549-ADEFF4BF9B7B}" type="presOf" srcId="{41E3B52E-71B8-4BD0-B1ED-D051FFB12506}" destId="{09ADE9CE-20B7-4A4E-BED6-D56E4ED1D855}" srcOrd="0" destOrd="0" presId="urn:microsoft.com/office/officeart/2005/8/layout/lProcess1"/>
    <dgm:cxn modelId="{541426C5-B997-49AC-A1CD-ABBC86A85301}" type="presOf" srcId="{BD0F67B1-39E4-45ED-9534-FB8F89E8EEF6}" destId="{DDA5CBC7-AA05-481A-A03A-3964C1BBBB5A}" srcOrd="0" destOrd="0" presId="urn:microsoft.com/office/officeart/2005/8/layout/lProcess1"/>
    <dgm:cxn modelId="{414375C7-23B9-49F8-AEFD-1552E3E6888B}" type="presOf" srcId="{5CB20C1A-D92D-4DED-BB1B-D113E2006C55}" destId="{75889BA5-DC82-4D41-8983-B2EE794BC078}" srcOrd="0" destOrd="0" presId="urn:microsoft.com/office/officeart/2005/8/layout/lProcess1"/>
    <dgm:cxn modelId="{0E9367DA-F3C7-4672-A3E1-FDDD869E15C8}" type="presOf" srcId="{ABE7D012-6867-48DA-AF76-FDB8ECBB944D}" destId="{0C1CAC8B-CC80-49DA-9707-021AB163C55F}" srcOrd="0" destOrd="0" presId="urn:microsoft.com/office/officeart/2005/8/layout/lProcess1"/>
    <dgm:cxn modelId="{F08319E1-9979-41C5-9A55-CD88F193A96D}" type="presOf" srcId="{73EB81A0-8C8F-4CBF-A3D8-1CC9AC33EA1B}" destId="{A8CDC84C-5786-4863-8742-79D6672E8462}" srcOrd="0" destOrd="0" presId="urn:microsoft.com/office/officeart/2005/8/layout/lProcess1"/>
    <dgm:cxn modelId="{0FF6D2F7-E787-4B57-911C-090AA0CBD9AA}" type="presOf" srcId="{63746B76-9534-4F4F-B65B-B8A9AACC03F9}" destId="{AC28A259-E8AB-491C-9FF1-41516FA5BC71}" srcOrd="0" destOrd="0" presId="urn:microsoft.com/office/officeart/2005/8/layout/lProcess1"/>
    <dgm:cxn modelId="{F09953F9-F358-487E-94C2-FE42FE23E588}" type="presOf" srcId="{E100326F-19D9-4E26-AB0D-D03410BDA50B}" destId="{F6C0793F-2926-4360-AC9C-657C9DB9522E}" srcOrd="0" destOrd="0" presId="urn:microsoft.com/office/officeart/2005/8/layout/lProcess1"/>
    <dgm:cxn modelId="{40E743FD-4072-4389-94B0-B65E89259C6B}" type="presOf" srcId="{5CBEC7DD-A25D-4956-9A65-6EA385F6FCB5}" destId="{F7AA6D3E-BCE0-4C06-B101-080DA85DCB01}" srcOrd="0" destOrd="0" presId="urn:microsoft.com/office/officeart/2005/8/layout/lProcess1"/>
    <dgm:cxn modelId="{CC00200B-5AB6-421D-A39D-C942C3354FE4}" type="presParOf" srcId="{22D8E0AF-322E-4A8E-BC3C-6E9E9A51F58F}" destId="{B1443ED3-5E34-456D-8CD9-88B600EDA95F}" srcOrd="0" destOrd="0" presId="urn:microsoft.com/office/officeart/2005/8/layout/lProcess1"/>
    <dgm:cxn modelId="{D33AA10B-4ED8-4BB1-9C64-4F52A35D7099}" type="presParOf" srcId="{B1443ED3-5E34-456D-8CD9-88B600EDA95F}" destId="{9BBCF6CE-E750-48B6-B333-305BBB100737}" srcOrd="0" destOrd="0" presId="urn:microsoft.com/office/officeart/2005/8/layout/lProcess1"/>
    <dgm:cxn modelId="{9E37487A-7185-4A70-9AC4-9659B92F531E}" type="presParOf" srcId="{B1443ED3-5E34-456D-8CD9-88B600EDA95F}" destId="{1B1F80F4-E9A5-4A99-A630-6548067B7CB5}" srcOrd="1" destOrd="0" presId="urn:microsoft.com/office/officeart/2005/8/layout/lProcess1"/>
    <dgm:cxn modelId="{EC43FCD1-27D8-440E-8BDB-DEE2E8BB6D6F}" type="presParOf" srcId="{B1443ED3-5E34-456D-8CD9-88B600EDA95F}" destId="{85447532-8740-4202-B6A5-AE63748B9291}" srcOrd="2" destOrd="0" presId="urn:microsoft.com/office/officeart/2005/8/layout/lProcess1"/>
    <dgm:cxn modelId="{C3EBA94B-E35F-4A89-987B-27047E6BDC25}" type="presParOf" srcId="{22D8E0AF-322E-4A8E-BC3C-6E9E9A51F58F}" destId="{8F2F3A22-7A2A-4EE4-9C5B-70F6E89B9064}" srcOrd="1" destOrd="0" presId="urn:microsoft.com/office/officeart/2005/8/layout/lProcess1"/>
    <dgm:cxn modelId="{73811368-B194-4A24-AD33-D7682C703338}" type="presParOf" srcId="{22D8E0AF-322E-4A8E-BC3C-6E9E9A51F58F}" destId="{734C3A16-72FA-42CA-BF15-F44513245016}" srcOrd="2" destOrd="0" presId="urn:microsoft.com/office/officeart/2005/8/layout/lProcess1"/>
    <dgm:cxn modelId="{CF11DF29-864F-46B6-AAB3-A5037CF8A0AD}" type="presParOf" srcId="{734C3A16-72FA-42CA-BF15-F44513245016}" destId="{09ADE9CE-20B7-4A4E-BED6-D56E4ED1D855}" srcOrd="0" destOrd="0" presId="urn:microsoft.com/office/officeart/2005/8/layout/lProcess1"/>
    <dgm:cxn modelId="{45BFDF97-7485-4BD3-9636-A42CF9DED933}" type="presParOf" srcId="{734C3A16-72FA-42CA-BF15-F44513245016}" destId="{C8CE6287-76AA-46C4-B478-0F9183DE6118}" srcOrd="1" destOrd="0" presId="urn:microsoft.com/office/officeart/2005/8/layout/lProcess1"/>
    <dgm:cxn modelId="{96337C59-FBC5-4280-848F-E1ABE955629C}" type="presParOf" srcId="{734C3A16-72FA-42CA-BF15-F44513245016}" destId="{F7AA6D3E-BCE0-4C06-B101-080DA85DCB01}" srcOrd="2" destOrd="0" presId="urn:microsoft.com/office/officeart/2005/8/layout/lProcess1"/>
    <dgm:cxn modelId="{02D7F229-EA09-4CF1-8A9A-9A5AAE90046C}" type="presParOf" srcId="{734C3A16-72FA-42CA-BF15-F44513245016}" destId="{DDA5CBC7-AA05-481A-A03A-3964C1BBBB5A}" srcOrd="3" destOrd="0" presId="urn:microsoft.com/office/officeart/2005/8/layout/lProcess1"/>
    <dgm:cxn modelId="{354586AA-7CE8-4586-9E66-2D688CB72C44}" type="presParOf" srcId="{734C3A16-72FA-42CA-BF15-F44513245016}" destId="{73DBFA1A-3823-4209-9CD6-DBDD456F39FB}" srcOrd="4" destOrd="0" presId="urn:microsoft.com/office/officeart/2005/8/layout/lProcess1"/>
    <dgm:cxn modelId="{45D49A7A-3664-4AB2-B3A5-3D21008896A6}" type="presParOf" srcId="{22D8E0AF-322E-4A8E-BC3C-6E9E9A51F58F}" destId="{D5E79C7E-BA4F-41B5-AEAD-7D11CABDB66C}" srcOrd="3" destOrd="0" presId="urn:microsoft.com/office/officeart/2005/8/layout/lProcess1"/>
    <dgm:cxn modelId="{42D72CBF-2A51-4316-9C5E-92655A902468}" type="presParOf" srcId="{22D8E0AF-322E-4A8E-BC3C-6E9E9A51F58F}" destId="{96EC6E5F-616C-4A0E-8B47-23C2DB360B15}" srcOrd="4" destOrd="0" presId="urn:microsoft.com/office/officeart/2005/8/layout/lProcess1"/>
    <dgm:cxn modelId="{2EBB2F01-0952-416C-8D61-9CBBA685F51F}" type="presParOf" srcId="{96EC6E5F-616C-4A0E-8B47-23C2DB360B15}" destId="{67971461-EE07-4B5E-A0C3-A166C6559682}" srcOrd="0" destOrd="0" presId="urn:microsoft.com/office/officeart/2005/8/layout/lProcess1"/>
    <dgm:cxn modelId="{164E6B8A-ACC8-4A59-8C34-C15E679A8503}" type="presParOf" srcId="{96EC6E5F-616C-4A0E-8B47-23C2DB360B15}" destId="{BF9CEF10-4726-4D20-AC2F-85DE706D0D00}" srcOrd="1" destOrd="0" presId="urn:microsoft.com/office/officeart/2005/8/layout/lProcess1"/>
    <dgm:cxn modelId="{E7DA4B73-0D72-4516-ADC6-ED952C9FE81E}" type="presParOf" srcId="{96EC6E5F-616C-4A0E-8B47-23C2DB360B15}" destId="{C1386769-D313-4B62-9BE9-A84DD636105E}" srcOrd="2" destOrd="0" presId="urn:microsoft.com/office/officeart/2005/8/layout/lProcess1"/>
    <dgm:cxn modelId="{CB17923D-0FE4-4A68-ABA5-C8706398FB8F}" type="presParOf" srcId="{96EC6E5F-616C-4A0E-8B47-23C2DB360B15}" destId="{0C1CAC8B-CC80-49DA-9707-021AB163C55F}" srcOrd="3" destOrd="0" presId="urn:microsoft.com/office/officeart/2005/8/layout/lProcess1"/>
    <dgm:cxn modelId="{03D18F74-62DE-46FC-BDC3-F46D4C5A4C7A}" type="presParOf" srcId="{96EC6E5F-616C-4A0E-8B47-23C2DB360B15}" destId="{2985E292-795D-4403-BD7F-3A17BE0B21A7}" srcOrd="4" destOrd="0" presId="urn:microsoft.com/office/officeart/2005/8/layout/lProcess1"/>
    <dgm:cxn modelId="{D14EF2D4-F0CB-4445-B0F2-5DB553D81E34}" type="presParOf" srcId="{96EC6E5F-616C-4A0E-8B47-23C2DB360B15}" destId="{58BDE588-191F-460A-9A23-3E88B56F4438}" srcOrd="5" destOrd="0" presId="urn:microsoft.com/office/officeart/2005/8/layout/lProcess1"/>
    <dgm:cxn modelId="{3F5FA9BD-2856-4F59-9906-2C7C914AAF0D}" type="presParOf" srcId="{96EC6E5F-616C-4A0E-8B47-23C2DB360B15}" destId="{A8CDC84C-5786-4863-8742-79D6672E8462}" srcOrd="6" destOrd="0" presId="urn:microsoft.com/office/officeart/2005/8/layout/lProcess1"/>
    <dgm:cxn modelId="{0928E017-990D-49BC-A3BB-E762A7BB9C64}" type="presParOf" srcId="{22D8E0AF-322E-4A8E-BC3C-6E9E9A51F58F}" destId="{AEFF52EA-2D4D-4AD3-9F53-6B25191BD163}" srcOrd="5" destOrd="0" presId="urn:microsoft.com/office/officeart/2005/8/layout/lProcess1"/>
    <dgm:cxn modelId="{60AF69CC-E2C4-42C6-A765-A2C5CFC4AEC2}" type="presParOf" srcId="{22D8E0AF-322E-4A8E-BC3C-6E9E9A51F58F}" destId="{C057A87B-CF77-43C5-95EA-FF69715D34A3}" srcOrd="6" destOrd="0" presId="urn:microsoft.com/office/officeart/2005/8/layout/lProcess1"/>
    <dgm:cxn modelId="{3D5AEDB5-C877-49C4-8CE7-CBF70D35C8CE}" type="presParOf" srcId="{C057A87B-CF77-43C5-95EA-FF69715D34A3}" destId="{DA50ACFD-2722-4D29-B376-5CF3C8F3EB41}" srcOrd="0" destOrd="0" presId="urn:microsoft.com/office/officeart/2005/8/layout/lProcess1"/>
    <dgm:cxn modelId="{E452C909-B0C8-4180-B558-4C1214228CD0}" type="presParOf" srcId="{C057A87B-CF77-43C5-95EA-FF69715D34A3}" destId="{E31C91BC-3A8F-4AC7-8DBF-330AFF31351C}" srcOrd="1" destOrd="0" presId="urn:microsoft.com/office/officeart/2005/8/layout/lProcess1"/>
    <dgm:cxn modelId="{0E7938F4-0647-4FB9-90EA-66B6E55CAC2A}" type="presParOf" srcId="{C057A87B-CF77-43C5-95EA-FF69715D34A3}" destId="{AC28A259-E8AB-491C-9FF1-41516FA5BC71}" srcOrd="2" destOrd="0" presId="urn:microsoft.com/office/officeart/2005/8/layout/lProcess1"/>
    <dgm:cxn modelId="{741FCA68-4C0B-42FC-B615-6EEC3933E3E2}" type="presParOf" srcId="{C057A87B-CF77-43C5-95EA-FF69715D34A3}" destId="{DF54C50F-225E-47E8-9EC4-AAA209AD28CA}" srcOrd="3" destOrd="0" presId="urn:microsoft.com/office/officeart/2005/8/layout/lProcess1"/>
    <dgm:cxn modelId="{DC82132B-6DDE-430C-A8AF-A5A6FF26F739}" type="presParOf" srcId="{C057A87B-CF77-43C5-95EA-FF69715D34A3}" destId="{75889BA5-DC82-4D41-8983-B2EE794BC078}" srcOrd="4" destOrd="0" presId="urn:microsoft.com/office/officeart/2005/8/layout/lProcess1"/>
    <dgm:cxn modelId="{3E1F8DFE-3100-4F03-A9EC-7901C8773C12}" type="presParOf" srcId="{C057A87B-CF77-43C5-95EA-FF69715D34A3}" destId="{CB88EC79-ECF7-4332-BAFD-58BE56E954A9}" srcOrd="5" destOrd="0" presId="urn:microsoft.com/office/officeart/2005/8/layout/lProcess1"/>
    <dgm:cxn modelId="{55AD591F-645A-4406-A98E-4C460A97674E}" type="presParOf" srcId="{C057A87B-CF77-43C5-95EA-FF69715D34A3}" destId="{57F56262-64E3-4199-B18B-F8897CD7C470}" srcOrd="6" destOrd="0" presId="urn:microsoft.com/office/officeart/2005/8/layout/lProcess1"/>
    <dgm:cxn modelId="{2CC79C1C-2C6D-4BEC-A392-AA0211F8A7E1}" type="presParOf" srcId="{C057A87B-CF77-43C5-95EA-FF69715D34A3}" destId="{8B7C5BF3-D85A-41E6-B86F-DB78CDC3426F}" srcOrd="7" destOrd="0" presId="urn:microsoft.com/office/officeart/2005/8/layout/lProcess1"/>
    <dgm:cxn modelId="{41D7BF91-4FFA-4238-83A4-385551A4A3DE}" type="presParOf" srcId="{C057A87B-CF77-43C5-95EA-FF69715D34A3}" destId="{F6C0793F-2926-4360-AC9C-657C9DB9522E}"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CF6CE-E750-48B6-B333-305BBB100737}">
      <dsp:nvSpPr>
        <dsp:cNvPr id="0" name=""/>
        <dsp:cNvSpPr/>
      </dsp:nvSpPr>
      <dsp:spPr>
        <a:xfrm>
          <a:off x="4095" y="480059"/>
          <a:ext cx="2066925" cy="5167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WSAS Basic</a:t>
          </a:r>
          <a:endParaRPr lang="en-US" sz="1900" kern="1200" dirty="0"/>
        </a:p>
      </dsp:txBody>
      <dsp:txXfrm>
        <a:off x="19230" y="495194"/>
        <a:ext cx="2036655" cy="486461"/>
      </dsp:txXfrm>
    </dsp:sp>
    <dsp:sp modelId="{1B1F80F4-E9A5-4A99-A630-6548067B7CB5}">
      <dsp:nvSpPr>
        <dsp:cNvPr id="0" name=""/>
        <dsp:cNvSpPr/>
      </dsp:nvSpPr>
      <dsp:spPr>
        <a:xfrm rot="5400000">
          <a:off x="992344"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447532-8740-4202-B6A5-AE63748B9291}">
      <dsp:nvSpPr>
        <dsp:cNvPr id="0" name=""/>
        <dsp:cNvSpPr/>
      </dsp:nvSpPr>
      <dsp:spPr>
        <a:xfrm>
          <a:off x="4095" y="1177647"/>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High end system for production monitoring</a:t>
          </a:r>
        </a:p>
      </dsp:txBody>
      <dsp:txXfrm>
        <a:off x="19230" y="1192782"/>
        <a:ext cx="2036655" cy="486461"/>
      </dsp:txXfrm>
    </dsp:sp>
    <dsp:sp modelId="{09ADE9CE-20B7-4A4E-BED6-D56E4ED1D855}">
      <dsp:nvSpPr>
        <dsp:cNvPr id="0" name=""/>
        <dsp:cNvSpPr/>
      </dsp:nvSpPr>
      <dsp:spPr>
        <a:xfrm>
          <a:off x="2360390" y="480059"/>
          <a:ext cx="2066925" cy="5167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WSAS Production</a:t>
          </a:r>
          <a:endParaRPr lang="en-US" sz="1900" kern="1200" dirty="0"/>
        </a:p>
      </dsp:txBody>
      <dsp:txXfrm>
        <a:off x="2375525" y="495194"/>
        <a:ext cx="2036655" cy="486461"/>
      </dsp:txXfrm>
    </dsp:sp>
    <dsp:sp modelId="{C8CE6287-76AA-46C4-B478-0F9183DE6118}">
      <dsp:nvSpPr>
        <dsp:cNvPr id="0" name=""/>
        <dsp:cNvSpPr/>
      </dsp:nvSpPr>
      <dsp:spPr>
        <a:xfrm rot="5400000">
          <a:off x="3348638"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AA6D3E-BCE0-4C06-B101-080DA85DCB01}">
      <dsp:nvSpPr>
        <dsp:cNvPr id="0" name=""/>
        <dsp:cNvSpPr/>
      </dsp:nvSpPr>
      <dsp:spPr>
        <a:xfrm>
          <a:off x="2360390" y="1177647"/>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High end system for production monitoring</a:t>
          </a:r>
        </a:p>
      </dsp:txBody>
      <dsp:txXfrm>
        <a:off x="2375525" y="1192782"/>
        <a:ext cx="2036655" cy="486461"/>
      </dsp:txXfrm>
    </dsp:sp>
    <dsp:sp modelId="{DDA5CBC7-AA05-481A-A03A-3964C1BBBB5A}">
      <dsp:nvSpPr>
        <dsp:cNvPr id="0" name=""/>
        <dsp:cNvSpPr/>
      </dsp:nvSpPr>
      <dsp:spPr>
        <a:xfrm rot="5400000">
          <a:off x="3348638"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DBFA1A-3823-4209-9CD6-DBDD456F39FB}">
      <dsp:nvSpPr>
        <dsp:cNvPr id="0" name=""/>
        <dsp:cNvSpPr/>
      </dsp:nvSpPr>
      <dsp:spPr>
        <a:xfrm>
          <a:off x="2360390" y="1875234"/>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Statistics</a:t>
          </a:r>
        </a:p>
      </dsp:txBody>
      <dsp:txXfrm>
        <a:off x="2375525" y="1890369"/>
        <a:ext cx="2036655" cy="486461"/>
      </dsp:txXfrm>
    </dsp:sp>
    <dsp:sp modelId="{67971461-EE07-4B5E-A0C3-A166C6559682}">
      <dsp:nvSpPr>
        <dsp:cNvPr id="0" name=""/>
        <dsp:cNvSpPr/>
      </dsp:nvSpPr>
      <dsp:spPr>
        <a:xfrm>
          <a:off x="4716684" y="480059"/>
          <a:ext cx="2066925" cy="5167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WSAS Professional</a:t>
          </a:r>
          <a:endParaRPr lang="en-US" sz="1900" kern="1200" dirty="0"/>
        </a:p>
      </dsp:txBody>
      <dsp:txXfrm>
        <a:off x="4731819" y="495194"/>
        <a:ext cx="2036655" cy="486461"/>
      </dsp:txXfrm>
    </dsp:sp>
    <dsp:sp modelId="{BF9CEF10-4726-4D20-AC2F-85DE706D0D00}">
      <dsp:nvSpPr>
        <dsp:cNvPr id="0" name=""/>
        <dsp:cNvSpPr/>
      </dsp:nvSpPr>
      <dsp:spPr>
        <a:xfrm rot="5400000">
          <a:off x="5704933"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386769-D313-4B62-9BE9-A84DD636105E}">
      <dsp:nvSpPr>
        <dsp:cNvPr id="0" name=""/>
        <dsp:cNvSpPr/>
      </dsp:nvSpPr>
      <dsp:spPr>
        <a:xfrm>
          <a:off x="4716684" y="1177647"/>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High end system for production monitoring</a:t>
          </a:r>
        </a:p>
      </dsp:txBody>
      <dsp:txXfrm>
        <a:off x="4731819" y="1192782"/>
        <a:ext cx="2036655" cy="486461"/>
      </dsp:txXfrm>
    </dsp:sp>
    <dsp:sp modelId="{0C1CAC8B-CC80-49DA-9707-021AB163C55F}">
      <dsp:nvSpPr>
        <dsp:cNvPr id="0" name=""/>
        <dsp:cNvSpPr/>
      </dsp:nvSpPr>
      <dsp:spPr>
        <a:xfrm rot="5400000">
          <a:off x="5704933"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85E292-795D-4403-BD7F-3A17BE0B21A7}">
      <dsp:nvSpPr>
        <dsp:cNvPr id="0" name=""/>
        <dsp:cNvSpPr/>
      </dsp:nvSpPr>
      <dsp:spPr>
        <a:xfrm>
          <a:off x="4716684" y="1875234"/>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Statistics</a:t>
          </a:r>
        </a:p>
      </dsp:txBody>
      <dsp:txXfrm>
        <a:off x="4731819" y="1890369"/>
        <a:ext cx="2036655" cy="486461"/>
      </dsp:txXfrm>
    </dsp:sp>
    <dsp:sp modelId="{58BDE588-191F-460A-9A23-3E88B56F4438}">
      <dsp:nvSpPr>
        <dsp:cNvPr id="0" name=""/>
        <dsp:cNvSpPr/>
      </dsp:nvSpPr>
      <dsp:spPr>
        <a:xfrm rot="5400000">
          <a:off x="5704933"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CDC84C-5786-4863-8742-79D6672E8462}">
      <dsp:nvSpPr>
        <dsp:cNvPr id="0" name=""/>
        <dsp:cNvSpPr/>
      </dsp:nvSpPr>
      <dsp:spPr>
        <a:xfrm>
          <a:off x="4716684" y="2572821"/>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Energy Saving</a:t>
          </a:r>
        </a:p>
      </dsp:txBody>
      <dsp:txXfrm>
        <a:off x="4731819" y="2587956"/>
        <a:ext cx="2036655" cy="486461"/>
      </dsp:txXfrm>
    </dsp:sp>
    <dsp:sp modelId="{DA50ACFD-2722-4D29-B376-5CF3C8F3EB41}">
      <dsp:nvSpPr>
        <dsp:cNvPr id="0" name=""/>
        <dsp:cNvSpPr/>
      </dsp:nvSpPr>
      <dsp:spPr>
        <a:xfrm>
          <a:off x="7072979" y="480059"/>
          <a:ext cx="2066925" cy="5167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WSAS Enterprise</a:t>
          </a:r>
          <a:endParaRPr lang="en-US" sz="1900" kern="1200" dirty="0"/>
        </a:p>
      </dsp:txBody>
      <dsp:txXfrm>
        <a:off x="7088114" y="495194"/>
        <a:ext cx="2036655" cy="486461"/>
      </dsp:txXfrm>
    </dsp:sp>
    <dsp:sp modelId="{E31C91BC-3A8F-4AC7-8DBF-330AFF31351C}">
      <dsp:nvSpPr>
        <dsp:cNvPr id="0" name=""/>
        <dsp:cNvSpPr/>
      </dsp:nvSpPr>
      <dsp:spPr>
        <a:xfrm rot="5400000">
          <a:off x="8061227"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28A259-E8AB-491C-9FF1-41516FA5BC71}">
      <dsp:nvSpPr>
        <dsp:cNvPr id="0" name=""/>
        <dsp:cNvSpPr/>
      </dsp:nvSpPr>
      <dsp:spPr>
        <a:xfrm>
          <a:off x="7072979" y="1177647"/>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High end system for production monitoring</a:t>
          </a:r>
        </a:p>
      </dsp:txBody>
      <dsp:txXfrm>
        <a:off x="7088114" y="1192782"/>
        <a:ext cx="2036655" cy="486461"/>
      </dsp:txXfrm>
    </dsp:sp>
    <dsp:sp modelId="{DF54C50F-225E-47E8-9EC4-AAA209AD28CA}">
      <dsp:nvSpPr>
        <dsp:cNvPr id="0" name=""/>
        <dsp:cNvSpPr/>
      </dsp:nvSpPr>
      <dsp:spPr>
        <a:xfrm rot="5400000">
          <a:off x="8061227"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889BA5-DC82-4D41-8983-B2EE794BC078}">
      <dsp:nvSpPr>
        <dsp:cNvPr id="0" name=""/>
        <dsp:cNvSpPr/>
      </dsp:nvSpPr>
      <dsp:spPr>
        <a:xfrm>
          <a:off x="7072979" y="1875234"/>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Statistics</a:t>
          </a:r>
        </a:p>
      </dsp:txBody>
      <dsp:txXfrm>
        <a:off x="7088114" y="1890369"/>
        <a:ext cx="2036655" cy="486461"/>
      </dsp:txXfrm>
    </dsp:sp>
    <dsp:sp modelId="{CB88EC79-ECF7-4332-BAFD-58BE56E954A9}">
      <dsp:nvSpPr>
        <dsp:cNvPr id="0" name=""/>
        <dsp:cNvSpPr/>
      </dsp:nvSpPr>
      <dsp:spPr>
        <a:xfrm rot="5400000">
          <a:off x="8061227"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7F56262-64E3-4199-B18B-F8897CD7C470}">
      <dsp:nvSpPr>
        <dsp:cNvPr id="0" name=""/>
        <dsp:cNvSpPr/>
      </dsp:nvSpPr>
      <dsp:spPr>
        <a:xfrm>
          <a:off x="7072979" y="2572821"/>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Energy Saving</a:t>
          </a:r>
          <a:endParaRPr lang="en-US" sz="1500" kern="1200" dirty="0"/>
        </a:p>
      </dsp:txBody>
      <dsp:txXfrm>
        <a:off x="7088114" y="2587956"/>
        <a:ext cx="2036655" cy="486461"/>
      </dsp:txXfrm>
    </dsp:sp>
    <dsp:sp modelId="{8B7C5BF3-D85A-41E6-B86F-DB78CDC3426F}">
      <dsp:nvSpPr>
        <dsp:cNvPr id="0" name=""/>
        <dsp:cNvSpPr/>
      </dsp:nvSpPr>
      <dsp:spPr>
        <a:xfrm rot="5400000">
          <a:off x="8061227"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C0793F-2926-4360-AC9C-657C9DB9522E}">
      <dsp:nvSpPr>
        <dsp:cNvPr id="0" name=""/>
        <dsp:cNvSpPr/>
      </dsp:nvSpPr>
      <dsp:spPr>
        <a:xfrm>
          <a:off x="7072979" y="3270408"/>
          <a:ext cx="2066925" cy="516731"/>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Production Control</a:t>
          </a:r>
        </a:p>
      </dsp:txBody>
      <dsp:txXfrm>
        <a:off x="7088114" y="3285543"/>
        <a:ext cx="2036655" cy="4864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5/9/2019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5/9/2019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en-US"/>
              <a:pPr/>
              <a:t>5/9/2019</a:t>
            </a:fld>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7200" b="1" dirty="0"/>
              <a:t>WSAS</a:t>
            </a:r>
            <a:br>
              <a:rPr lang="en-US" dirty="0"/>
            </a:br>
            <a:r>
              <a:rPr lang="en-US" dirty="0"/>
              <a:t>WORK STATION ANALYSIS SYSTEM</a:t>
            </a:r>
            <a:endParaRPr dirty="0"/>
          </a:p>
        </p:txBody>
      </p:sp>
      <p:sp>
        <p:nvSpPr>
          <p:cNvPr id="3" name="Subtitle 2"/>
          <p:cNvSpPr>
            <a:spLocks noGrp="1"/>
          </p:cNvSpPr>
          <p:nvPr>
            <p:ph type="subTitle" idx="1"/>
          </p:nvPr>
        </p:nvSpPr>
        <p:spPr/>
        <p:txBody>
          <a:bodyPr/>
          <a:lstStyle/>
          <a:p>
            <a:pPr algn="ctr"/>
            <a:r>
              <a:rPr lang="en-US" dirty="0"/>
              <a:t>Not another analysis system</a:t>
            </a:r>
            <a:r>
              <a:rPr lang="el-GR" dirty="0"/>
              <a:t>. </a:t>
            </a:r>
            <a:r>
              <a:rPr lang="en-US" sz="2400" b="1" dirty="0"/>
              <a:t>The WSAS system!</a:t>
            </a:r>
            <a:endParaRPr sz="2400" b="1"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3451" y="-1"/>
            <a:ext cx="2823229" cy="2823229"/>
          </a:xfrm>
          <a:prstGeom prst="rect">
            <a:avLst/>
          </a:prstGeom>
        </p:spPr>
      </p:pic>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Benefits</a:t>
            </a:r>
            <a:endParaRPr lang="el-GR" dirty="0"/>
          </a:p>
        </p:txBody>
      </p:sp>
      <p:sp>
        <p:nvSpPr>
          <p:cNvPr id="8" name="Content Placeholder 7"/>
          <p:cNvSpPr>
            <a:spLocks noGrp="1"/>
          </p:cNvSpPr>
          <p:nvPr>
            <p:ph idx="1"/>
          </p:nvPr>
        </p:nvSpPr>
        <p:spPr/>
        <p:txBody>
          <a:bodyPr/>
          <a:lstStyle/>
          <a:p>
            <a:pPr lvl="0"/>
            <a:r>
              <a:rPr lang="en-US" dirty="0"/>
              <a:t>Direct supervision of workstation usage status</a:t>
            </a:r>
          </a:p>
          <a:p>
            <a:pPr lvl="0"/>
            <a:r>
              <a:rPr lang="en-US" dirty="0"/>
              <a:t>Smaller response time of the segments</a:t>
            </a:r>
          </a:p>
          <a:p>
            <a:pPr lvl="0"/>
            <a:r>
              <a:rPr lang="en-US" dirty="0"/>
              <a:t>Concomitant briefing of the divisions</a:t>
            </a:r>
          </a:p>
          <a:p>
            <a:pPr lvl="0"/>
            <a:r>
              <a:rPr lang="en-US" dirty="0"/>
              <a:t>Statistics and file keeping</a:t>
            </a:r>
          </a:p>
          <a:p>
            <a:pPr lvl="0"/>
            <a:r>
              <a:rPr lang="en-US" dirty="0"/>
              <a:t>Fail safe data collection system</a:t>
            </a:r>
          </a:p>
          <a:p>
            <a:pPr lvl="0"/>
            <a:r>
              <a:rPr lang="en-US" dirty="0"/>
              <a:t>Increase production</a:t>
            </a:r>
          </a:p>
          <a:p>
            <a:pPr lvl="0"/>
            <a:r>
              <a:rPr lang="en-US" dirty="0"/>
              <a:t>Reduce losses and dead times</a:t>
            </a:r>
          </a:p>
          <a:p>
            <a:pPr lvl="0"/>
            <a:r>
              <a:rPr lang="en-US" dirty="0"/>
              <a:t>Audit Trail and secure data collection system that complies with FDA 21CFR</a:t>
            </a:r>
            <a:endParaRPr lang="el-GR" dirty="0"/>
          </a:p>
        </p:txBody>
      </p:sp>
    </p:spTree>
    <p:extLst>
      <p:ext uri="{BB962C8B-B14F-4D97-AF65-F5344CB8AC3E}">
        <p14:creationId xmlns:p14="http://schemas.microsoft.com/office/powerpoint/2010/main" val="293505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that trusted WSAS.</a:t>
            </a:r>
            <a:endParaRPr dirty="0"/>
          </a:p>
        </p:txBody>
      </p:sp>
      <p:sp>
        <p:nvSpPr>
          <p:cNvPr id="3" name="Text Placeholder 2"/>
          <p:cNvSpPr>
            <a:spLocks noGrp="1"/>
          </p:cNvSpPr>
          <p:nvPr>
            <p:ph type="body" idx="1"/>
          </p:nvPr>
        </p:nvSpPr>
        <p:spPr/>
        <p:txBody>
          <a:bodyPr/>
          <a:lstStyle/>
          <a:p>
            <a:r>
              <a:rPr lang="el-GR" b="1" dirty="0"/>
              <a:t>	</a:t>
            </a:r>
            <a:r>
              <a:rPr lang="en-US" b="1" dirty="0"/>
              <a:t>DEMO SA</a:t>
            </a:r>
            <a:endParaRPr dirty="0"/>
          </a:p>
        </p:txBody>
      </p:sp>
      <p:sp>
        <p:nvSpPr>
          <p:cNvPr id="4" name="Content Placeholder 3"/>
          <p:cNvSpPr>
            <a:spLocks noGrp="1"/>
          </p:cNvSpPr>
          <p:nvPr>
            <p:ph sz="half" idx="2"/>
          </p:nvPr>
        </p:nvSpPr>
        <p:spPr>
          <a:xfrm>
            <a:off x="1527048" y="2727919"/>
            <a:ext cx="4343400" cy="3581401"/>
          </a:xfrm>
        </p:spPr>
        <p:txBody>
          <a:bodyPr/>
          <a:lstStyle/>
          <a:p>
            <a:pPr marL="0" indent="0">
              <a:buNone/>
            </a:pPr>
            <a:r>
              <a:rPr lang="en-US" b="1" dirty="0">
                <a:solidFill>
                  <a:schemeClr val="accent1">
                    <a:lumMod val="50000"/>
                  </a:schemeClr>
                </a:solidFill>
              </a:rPr>
              <a:t>SAS Production</a:t>
            </a:r>
            <a:endParaRPr lang="el-GR" b="1" dirty="0">
              <a:solidFill>
                <a:schemeClr val="accent1">
                  <a:lumMod val="50000"/>
                </a:schemeClr>
              </a:solidFill>
            </a:endParaRPr>
          </a:p>
          <a:p>
            <a:endParaRPr lang="el-GR" b="1" dirty="0"/>
          </a:p>
          <a:p>
            <a:r>
              <a:rPr lang="en-US" b="1" dirty="0"/>
              <a:t>15% production rise in six months</a:t>
            </a:r>
            <a:endParaRPr lang="el-GR" dirty="0"/>
          </a:p>
          <a:p>
            <a:r>
              <a:rPr lang="en-US" dirty="0"/>
              <a:t>‘’Can’t live </a:t>
            </a:r>
            <a:r>
              <a:rPr lang="en-US"/>
              <a:t>without this tool</a:t>
            </a:r>
            <a:r>
              <a:rPr lang="en-US" dirty="0"/>
              <a:t>’’ management’s statement.  </a:t>
            </a:r>
            <a:endParaRPr dirty="0"/>
          </a:p>
        </p:txBody>
      </p:sp>
      <p:sp>
        <p:nvSpPr>
          <p:cNvPr id="5" name="Text Placeholder 4"/>
          <p:cNvSpPr>
            <a:spLocks noGrp="1"/>
          </p:cNvSpPr>
          <p:nvPr>
            <p:ph type="body" sz="quarter" idx="3"/>
          </p:nvPr>
        </p:nvSpPr>
        <p:spPr/>
        <p:txBody>
          <a:bodyPr/>
          <a:lstStyle/>
          <a:p>
            <a:r>
              <a:rPr lang="el-GR" b="1" dirty="0"/>
              <a:t>	</a:t>
            </a:r>
            <a:r>
              <a:rPr lang="en-US" b="1" dirty="0"/>
              <a:t>ELVIZ SA</a:t>
            </a:r>
            <a:endParaRPr dirty="0"/>
          </a:p>
        </p:txBody>
      </p:sp>
      <p:sp>
        <p:nvSpPr>
          <p:cNvPr id="6" name="Content Placeholder 5"/>
          <p:cNvSpPr>
            <a:spLocks noGrp="1"/>
          </p:cNvSpPr>
          <p:nvPr>
            <p:ph sz="quarter" idx="4"/>
          </p:nvPr>
        </p:nvSpPr>
        <p:spPr>
          <a:xfrm>
            <a:off x="6327648" y="2727919"/>
            <a:ext cx="4343400" cy="3581401"/>
          </a:xfrm>
        </p:spPr>
        <p:txBody>
          <a:bodyPr/>
          <a:lstStyle/>
          <a:p>
            <a:pPr marL="0" indent="0">
              <a:buNone/>
            </a:pPr>
            <a:r>
              <a:rPr lang="en-US" b="1" dirty="0">
                <a:solidFill>
                  <a:schemeClr val="accent1">
                    <a:lumMod val="50000"/>
                  </a:schemeClr>
                </a:solidFill>
              </a:rPr>
              <a:t>SAS Enterprise</a:t>
            </a:r>
            <a:endParaRPr lang="el-GR" b="1" dirty="0">
              <a:solidFill>
                <a:schemeClr val="accent1">
                  <a:lumMod val="50000"/>
                </a:schemeClr>
              </a:solidFill>
            </a:endParaRPr>
          </a:p>
          <a:p>
            <a:endParaRPr lang="el-GR" b="1" dirty="0"/>
          </a:p>
          <a:p>
            <a:r>
              <a:rPr lang="en-US" b="1" dirty="0"/>
              <a:t>30% costs reduction</a:t>
            </a:r>
            <a:endParaRPr lang="el-GR" b="1" dirty="0"/>
          </a:p>
          <a:p>
            <a:r>
              <a:rPr lang="en-US" b="1" dirty="0"/>
              <a:t>10% production rise in one year</a:t>
            </a:r>
            <a:endParaRPr lang="el-GR" b="1" dirty="0"/>
          </a:p>
          <a:p>
            <a:r>
              <a:rPr lang="en-US" b="1" dirty="0"/>
              <a:t>Elimination of steeling or losing raw materials</a:t>
            </a: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5413"/>
            <a:ext cx="952500" cy="952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648" y="1695450"/>
            <a:ext cx="952500" cy="952500"/>
          </a:xfrm>
          <a:prstGeom prst="rect">
            <a:avLst/>
          </a:prstGeom>
        </p:spPr>
      </p:pic>
    </p:spTree>
    <p:extLst>
      <p:ext uri="{BB962C8B-B14F-4D97-AF65-F5344CB8AC3E}">
        <p14:creationId xmlns:p14="http://schemas.microsoft.com/office/powerpoint/2010/main" val="147584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Based on the robust  SIMATIC WINCC platform</a:t>
            </a:r>
            <a:br>
              <a:rPr lang="el-GR" dirty="0"/>
            </a:br>
            <a:endParaRPr lang="el-GR" dirty="0"/>
          </a:p>
        </p:txBody>
      </p:sp>
      <p:sp>
        <p:nvSpPr>
          <p:cNvPr id="6" name="Text Placeholder 5"/>
          <p:cNvSpPr>
            <a:spLocks noGrp="1"/>
          </p:cNvSpPr>
          <p:nvPr>
            <p:ph type="body" idx="1"/>
          </p:nvPr>
        </p:nvSpPr>
        <p:spPr>
          <a:xfrm>
            <a:off x="1524000" y="4226719"/>
            <a:ext cx="9144000" cy="1506537"/>
          </a:xfrm>
        </p:spPr>
        <p:txBody>
          <a:bodyPr/>
          <a:lstStyle/>
          <a:p>
            <a:r>
              <a:rPr lang="en-US" sz="2800" dirty="0"/>
              <a:t>Sponsored and supported by</a:t>
            </a:r>
            <a:endParaRPr lang="el-G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1439821"/>
            <a:ext cx="3343379" cy="527205"/>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4" y="3933056"/>
            <a:ext cx="2852936" cy="2852936"/>
          </a:xfrm>
          <a:prstGeom prst="rect">
            <a:avLst/>
          </a:prstGeom>
        </p:spPr>
      </p:pic>
    </p:spTree>
    <p:extLst>
      <p:ext uri="{BB962C8B-B14F-4D97-AF65-F5344CB8AC3E}">
        <p14:creationId xmlns:p14="http://schemas.microsoft.com/office/powerpoint/2010/main" val="189359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WSAS = Know how</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n-US" sz="3200" dirty="0"/>
              <a:t>WSAS is a complete real-time tracking system for production workstations, quantifying production in absolute figures, and statistically assessing the behavior of stations, performance machines and users on a shift, day, week, month or year basis. Moreover using advanced technics it can predict behavior of work stations before unwanted incidents happen.</a:t>
            </a:r>
          </a:p>
          <a:p>
            <a:pPr marL="0" indent="0">
              <a:buNone/>
            </a:pPr>
            <a:r>
              <a:rPr lang="en-US" sz="3200" dirty="0"/>
              <a:t>New Feature: Man-Machine performance level </a:t>
            </a:r>
            <a:endParaRPr lang="el-GR" dirty="0"/>
          </a:p>
        </p:txBody>
      </p:sp>
    </p:spTree>
    <p:extLst>
      <p:ext uri="{BB962C8B-B14F-4D97-AF65-F5344CB8AC3E}">
        <p14:creationId xmlns:p14="http://schemas.microsoft.com/office/powerpoint/2010/main" val="4183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WSAS: Not another analysis system.</a:t>
            </a:r>
            <a:endParaRPr lang="el-GR" sz="2800" dirty="0"/>
          </a:p>
        </p:txBody>
      </p:sp>
      <p:sp>
        <p:nvSpPr>
          <p:cNvPr id="3" name="Content Placeholder 2"/>
          <p:cNvSpPr>
            <a:spLocks noGrp="1"/>
          </p:cNvSpPr>
          <p:nvPr>
            <p:ph idx="1"/>
          </p:nvPr>
        </p:nvSpPr>
        <p:spPr/>
        <p:txBody>
          <a:bodyPr>
            <a:normAutofit/>
          </a:bodyPr>
          <a:lstStyle/>
          <a:p>
            <a:r>
              <a:rPr lang="en-US" dirty="0"/>
              <a:t>WSAS is the ultimate tool for the modern industry to achieve goals such as increase of production, lower production and operation costs, eliminate production gaps, central control and early intervention capability, recording and archiving all data and data production, reducing dead times and losses, by thoroughly analyze of the work stations. So simple, so genius. </a:t>
            </a:r>
          </a:p>
          <a:p>
            <a:r>
              <a:rPr lang="en-US" dirty="0"/>
              <a:t>The data extracted by the system, except that they are manageable at the same time by multiple users (ex, department, responsible or shift supervisor) locally or over the Internet, with the possibility of only supervising the stations of interest to each department individually or all together at central locations, are also real production data that are not human-based inserted and can be imported into an ERP system.</a:t>
            </a:r>
            <a:endParaRPr lang="el-GR" dirty="0"/>
          </a:p>
          <a:p>
            <a:endParaRPr lang="en-US" dirty="0"/>
          </a:p>
        </p:txBody>
      </p:sp>
    </p:spTree>
    <p:extLst>
      <p:ext uri="{BB962C8B-B14F-4D97-AF65-F5344CB8AC3E}">
        <p14:creationId xmlns:p14="http://schemas.microsoft.com/office/powerpoint/2010/main" val="409416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Specifications</a:t>
            </a:r>
            <a:endParaRPr dirty="0"/>
          </a:p>
        </p:txBody>
      </p:sp>
      <p:sp>
        <p:nvSpPr>
          <p:cNvPr id="14" name="Content Placeholder 13"/>
          <p:cNvSpPr>
            <a:spLocks noGrp="1"/>
          </p:cNvSpPr>
          <p:nvPr>
            <p:ph idx="1"/>
          </p:nvPr>
        </p:nvSpPr>
        <p:spPr/>
        <p:txBody>
          <a:bodyPr>
            <a:normAutofit fontScale="85000" lnSpcReduction="20000"/>
          </a:bodyPr>
          <a:lstStyle/>
          <a:p>
            <a:pPr lvl="0"/>
            <a:r>
              <a:rPr lang="en-US" dirty="0"/>
              <a:t>Introduce easy-to-use color code into surveillance.</a:t>
            </a:r>
          </a:p>
          <a:p>
            <a:pPr lvl="0"/>
            <a:r>
              <a:rPr lang="en-US" dirty="0"/>
              <a:t>Input Workstation Status (4 states).</a:t>
            </a:r>
          </a:p>
          <a:p>
            <a:pPr lvl="0"/>
            <a:r>
              <a:rPr lang="en-US" dirty="0"/>
              <a:t>Full customized according to product, process or need.</a:t>
            </a:r>
          </a:p>
          <a:p>
            <a:pPr lvl="0"/>
            <a:r>
              <a:rPr lang="en-US" dirty="0"/>
              <a:t>Multiple data extraction capabilities to make it visible to the majority of ERP systems without an intermediary.</a:t>
            </a:r>
          </a:p>
          <a:p>
            <a:pPr lvl="0"/>
            <a:r>
              <a:rPr lang="en-US" dirty="0"/>
              <a:t>It integrates the best features of individual subsystems. It combines them and uses them in a unique way.</a:t>
            </a:r>
          </a:p>
          <a:p>
            <a:pPr lvl="0"/>
            <a:r>
              <a:rPr lang="en-US" dirty="0"/>
              <a:t>It is not based on user input (it is acceptable in some cases but for items that are not electronically readable).</a:t>
            </a:r>
          </a:p>
          <a:p>
            <a:pPr lvl="0"/>
            <a:r>
              <a:rPr lang="en-US" dirty="0"/>
              <a:t>Direct supervision and comparison of up to 5 shifts without search.</a:t>
            </a:r>
          </a:p>
          <a:p>
            <a:pPr lvl="0"/>
            <a:r>
              <a:rPr lang="en-US" dirty="0"/>
              <a:t>Handy and understandable environment even for beginner PC users.</a:t>
            </a:r>
          </a:p>
          <a:p>
            <a:pPr lvl="0"/>
            <a:r>
              <a:rPr lang="en-US" dirty="0"/>
              <a:t>Simultaneously update on multiple users.</a:t>
            </a:r>
            <a:endParaRPr lang="el-GR" dirty="0"/>
          </a:p>
        </p:txBody>
      </p:sp>
    </p:spTree>
    <p:extLst>
      <p:ext uri="{BB962C8B-B14F-4D97-AF65-F5344CB8AC3E}">
        <p14:creationId xmlns:p14="http://schemas.microsoft.com/office/powerpoint/2010/main" val="30428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476672"/>
            <a:ext cx="9144000" cy="1143000"/>
          </a:xfrm>
        </p:spPr>
        <p:txBody>
          <a:bodyPr/>
          <a:lstStyle/>
          <a:p>
            <a:r>
              <a:rPr lang="en-US" b="1" dirty="0"/>
              <a:t>Products</a:t>
            </a:r>
            <a:endParaRPr dirty="0"/>
          </a:p>
        </p:txBody>
      </p:sp>
      <p:graphicFrame>
        <p:nvGraphicFramePr>
          <p:cNvPr id="9" name="Content Placeholder 8" descr="Process List" title="SmartArt"/>
          <p:cNvGraphicFramePr>
            <a:graphicFrameLocks noGrp="1"/>
          </p:cNvGraphicFramePr>
          <p:nvPr>
            <p:ph idx="1"/>
            <p:extLst>
              <p:ext uri="{D42A27DB-BD31-4B8C-83A1-F6EECF244321}">
                <p14:modId xmlns:p14="http://schemas.microsoft.com/office/powerpoint/2010/main" val="3636801890"/>
              </p:ext>
            </p:extLst>
          </p:nvPr>
        </p:nvGraphicFramePr>
        <p:xfrm>
          <a:off x="1524000" y="18288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02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Take a look inside. </a:t>
            </a:r>
            <a:endParaRPr lang="el-GR" dirty="0"/>
          </a:p>
        </p:txBody>
      </p:sp>
      <p:sp>
        <p:nvSpPr>
          <p:cNvPr id="5" name="Content Placeholder 4"/>
          <p:cNvSpPr>
            <a:spLocks noGrp="1"/>
          </p:cNvSpPr>
          <p:nvPr>
            <p:ph idx="1"/>
          </p:nvPr>
        </p:nvSpPr>
        <p:spPr/>
        <p:txBody>
          <a:bodyPr>
            <a:noAutofit/>
          </a:bodyPr>
          <a:lstStyle/>
          <a:p>
            <a:pPr marL="0" indent="0" algn="just">
              <a:buNone/>
            </a:pPr>
            <a:r>
              <a:rPr lang="en-US" sz="3200" dirty="0"/>
              <a:t>The Work Station Analysis System (WSAS) is a system that collects data from all plant workstations, records, processes, analyzes and displays it to any number of users (department supervisors or managers) both locally or via the Internet.</a:t>
            </a:r>
          </a:p>
          <a:p>
            <a:pPr marL="0" indent="0" algn="just">
              <a:buNone/>
            </a:pPr>
            <a:r>
              <a:rPr lang="en-US" sz="3200" dirty="0"/>
              <a:t>It calculates and displays machine or man performance level based on the collected data. </a:t>
            </a:r>
            <a:endParaRPr lang="el-GR" sz="3200" dirty="0"/>
          </a:p>
        </p:txBody>
      </p:sp>
    </p:spTree>
    <p:extLst>
      <p:ext uri="{BB962C8B-B14F-4D97-AF65-F5344CB8AC3E}">
        <p14:creationId xmlns:p14="http://schemas.microsoft.com/office/powerpoint/2010/main" val="344443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gn="just">
              <a:buNone/>
            </a:pPr>
            <a:r>
              <a:rPr lang="en-US" sz="3200" dirty="0"/>
              <a:t>WSAS has been implemented with great success in the market and is a remarkable tool in the needs of a modern factory to increase production, reduce deadlines, reduce errors, reduce losses, record production data and analyze over time.</a:t>
            </a:r>
            <a:endParaRPr lang="el-GR" sz="3200" dirty="0"/>
          </a:p>
        </p:txBody>
      </p:sp>
    </p:spTree>
    <p:extLst>
      <p:ext uri="{BB962C8B-B14F-4D97-AF65-F5344CB8AC3E}">
        <p14:creationId xmlns:p14="http://schemas.microsoft.com/office/powerpoint/2010/main" val="21598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36712"/>
            <a:ext cx="9144000" cy="5259288"/>
          </a:xfrm>
        </p:spPr>
        <p:txBody>
          <a:bodyPr>
            <a:normAutofit/>
          </a:bodyPr>
          <a:lstStyle/>
          <a:p>
            <a:pPr marL="0" indent="0" algn="just">
              <a:buNone/>
            </a:pPr>
            <a:r>
              <a:rPr lang="en-US" sz="2800" dirty="0"/>
              <a:t>Shows in real time the status of each workstation (color coded for easy reading at a glance on the screen), speed (average and instantaneous), product and wastage in absolute numbers and percentage.</a:t>
            </a:r>
          </a:p>
          <a:p>
            <a:pPr marL="0" indent="0" algn="just">
              <a:buNone/>
            </a:pPr>
            <a:r>
              <a:rPr lang="en-US" sz="2800" dirty="0"/>
              <a:t>Operating and stop times (short or long), stops repetitions, machine usage but also production quota.</a:t>
            </a:r>
          </a:p>
          <a:p>
            <a:pPr marL="0" indent="0" algn="just">
              <a:buNone/>
            </a:pPr>
            <a:r>
              <a:rPr lang="en-US" sz="2800" dirty="0"/>
              <a:t>Notifies if a limit is exceeded, records data per shift and exports data from any date to Excel. The data is real production data and can be used from ERP system directly.</a:t>
            </a:r>
            <a:endParaRPr lang="el-GR" sz="2800" dirty="0"/>
          </a:p>
        </p:txBody>
      </p:sp>
    </p:spTree>
    <p:extLst>
      <p:ext uri="{BB962C8B-B14F-4D97-AF65-F5344CB8AC3E}">
        <p14:creationId xmlns:p14="http://schemas.microsoft.com/office/powerpoint/2010/main" val="366118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Operation</a:t>
            </a:r>
            <a:endParaRPr lang="el-GR" dirty="0"/>
          </a:p>
        </p:txBody>
      </p:sp>
      <p:sp>
        <p:nvSpPr>
          <p:cNvPr id="8" name="Content Placeholder 7"/>
          <p:cNvSpPr>
            <a:spLocks noGrp="1"/>
          </p:cNvSpPr>
          <p:nvPr>
            <p:ph idx="1"/>
          </p:nvPr>
        </p:nvSpPr>
        <p:spPr/>
        <p:txBody>
          <a:bodyPr>
            <a:normAutofit/>
          </a:bodyPr>
          <a:lstStyle/>
          <a:p>
            <a:pPr marL="0" indent="0">
              <a:buNone/>
            </a:pPr>
            <a:r>
              <a:rPr lang="en-US" sz="3200" dirty="0"/>
              <a:t>It reads machine cycle or product unit. Categorizes, statistically and records the operation of the workstation according to usage. Records data per shift. Exports data to excel or ERP.</a:t>
            </a:r>
            <a:endParaRPr lang="el-GR" sz="3200" dirty="0"/>
          </a:p>
        </p:txBody>
      </p:sp>
    </p:spTree>
    <p:extLst>
      <p:ext uri="{BB962C8B-B14F-4D97-AF65-F5344CB8AC3E}">
        <p14:creationId xmlns:p14="http://schemas.microsoft.com/office/powerpoint/2010/main" val="3268337133"/>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0</TotalTime>
  <Words>715</Words>
  <Application>Microsoft Office PowerPoint</Application>
  <PresentationFormat>Ευρεία οθόνη</PresentationFormat>
  <Paragraphs>65</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Candara</vt:lpstr>
      <vt:lpstr>Consolas</vt:lpstr>
      <vt:lpstr>Tech Computer 16x9</vt:lpstr>
      <vt:lpstr>WSAS WORK STATION ANALYSIS SYSTEM</vt:lpstr>
      <vt:lpstr>WSAS = Know how</vt:lpstr>
      <vt:lpstr>WSAS: Not another analysis system.</vt:lpstr>
      <vt:lpstr>Specifications</vt:lpstr>
      <vt:lpstr>Products</vt:lpstr>
      <vt:lpstr>Take a look inside. </vt:lpstr>
      <vt:lpstr>Παρουσίαση του PowerPoint</vt:lpstr>
      <vt:lpstr>Παρουσίαση του PowerPoint</vt:lpstr>
      <vt:lpstr>Operation</vt:lpstr>
      <vt:lpstr>Benefits</vt:lpstr>
      <vt:lpstr>Clients that trusted WSAS.</vt:lpstr>
      <vt:lpstr>Based on the robust  SIMATIC WINCC platform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2014-10-04T16:53:41Z</dcterms:created>
  <dcterms:modified xsi:type="dcterms:W3CDTF">2019-05-09T17:01:23Z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